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jpg" ContentType="image/jp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14525" y="0"/>
            <a:ext cx="16373475" cy="10287000"/>
          </a:xfrm>
          <a:custGeom>
            <a:avLst/>
            <a:gdLst/>
            <a:ahLst/>
            <a:cxnLst/>
            <a:rect l="l" t="t" r="r" b="b"/>
            <a:pathLst>
              <a:path w="16373475" h="10287000">
                <a:moveTo>
                  <a:pt x="0" y="10286999"/>
                </a:moveTo>
                <a:lnTo>
                  <a:pt x="16373474" y="10286999"/>
                </a:lnTo>
                <a:lnTo>
                  <a:pt x="163734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3290073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4572389" y="2010399"/>
            <a:ext cx="2952749" cy="7467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0"/>
            <a:ext cx="1914525" cy="10287000"/>
          </a:xfrm>
          <a:custGeom>
            <a:avLst/>
            <a:gdLst/>
            <a:ahLst/>
            <a:cxnLst/>
            <a:rect l="l" t="t" r="r" b="b"/>
            <a:pathLst>
              <a:path w="1914525" h="10287000">
                <a:moveTo>
                  <a:pt x="0" y="0"/>
                </a:moveTo>
                <a:lnTo>
                  <a:pt x="1914524" y="0"/>
                </a:lnTo>
                <a:lnTo>
                  <a:pt x="191452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29119" y="3280905"/>
            <a:ext cx="1571624" cy="164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681445" y="779754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 h="0">
                <a:moveTo>
                  <a:pt x="0" y="0"/>
                </a:moveTo>
                <a:lnTo>
                  <a:pt x="505270" y="0"/>
                </a:lnTo>
              </a:path>
            </a:pathLst>
          </a:custGeom>
          <a:ln w="38099">
            <a:solidFill>
              <a:srgbClr val="46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681445" y="963904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 h="0">
                <a:moveTo>
                  <a:pt x="0" y="0"/>
                </a:moveTo>
                <a:lnTo>
                  <a:pt x="505270" y="0"/>
                </a:lnTo>
              </a:path>
            </a:pathLst>
          </a:custGeom>
          <a:ln w="38099">
            <a:solidFill>
              <a:srgbClr val="46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681445" y="1148053"/>
            <a:ext cx="505459" cy="0"/>
          </a:xfrm>
          <a:custGeom>
            <a:avLst/>
            <a:gdLst/>
            <a:ahLst/>
            <a:cxnLst/>
            <a:rect l="l" t="t" r="r" b="b"/>
            <a:pathLst>
              <a:path w="505459" h="0">
                <a:moveTo>
                  <a:pt x="0" y="0"/>
                </a:moveTo>
                <a:lnTo>
                  <a:pt x="505270" y="0"/>
                </a:lnTo>
              </a:path>
            </a:pathLst>
          </a:custGeom>
          <a:ln w="38099">
            <a:solidFill>
              <a:srgbClr val="46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629208" y="3831936"/>
            <a:ext cx="657224" cy="542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612573" y="2158112"/>
            <a:ext cx="647699" cy="619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639625" y="5433554"/>
            <a:ext cx="590549" cy="733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612573" y="7224837"/>
            <a:ext cx="647699" cy="581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bk object 28"/>
          <p:cNvSpPr/>
          <p:nvPr/>
        </p:nvSpPr>
        <p:spPr>
          <a:xfrm>
            <a:off x="3869550" y="2010399"/>
            <a:ext cx="12515850" cy="7467600"/>
          </a:xfrm>
          <a:custGeom>
            <a:avLst/>
            <a:gdLst/>
            <a:ahLst/>
            <a:cxnLst/>
            <a:rect l="l" t="t" r="r" b="b"/>
            <a:pathLst>
              <a:path w="12515850" h="7467600">
                <a:moveTo>
                  <a:pt x="12147679" y="7467599"/>
                </a:moveTo>
                <a:lnTo>
                  <a:pt x="368042" y="7467599"/>
                </a:lnTo>
                <a:lnTo>
                  <a:pt x="321967" y="7464726"/>
                </a:lnTo>
                <a:lnTo>
                  <a:pt x="277574" y="7456338"/>
                </a:lnTo>
                <a:lnTo>
                  <a:pt x="235212" y="7442786"/>
                </a:lnTo>
                <a:lnTo>
                  <a:pt x="195229" y="7424416"/>
                </a:lnTo>
                <a:lnTo>
                  <a:pt x="157975" y="7401578"/>
                </a:lnTo>
                <a:lnTo>
                  <a:pt x="123797" y="7374620"/>
                </a:lnTo>
                <a:lnTo>
                  <a:pt x="93045" y="7343890"/>
                </a:lnTo>
                <a:lnTo>
                  <a:pt x="66068" y="7309737"/>
                </a:lnTo>
                <a:lnTo>
                  <a:pt x="43213" y="7272510"/>
                </a:lnTo>
                <a:lnTo>
                  <a:pt x="24830" y="7232556"/>
                </a:lnTo>
                <a:lnTo>
                  <a:pt x="11268" y="7190224"/>
                </a:lnTo>
                <a:lnTo>
                  <a:pt x="2875" y="7145863"/>
                </a:lnTo>
                <a:lnTo>
                  <a:pt x="0" y="7099821"/>
                </a:lnTo>
                <a:lnTo>
                  <a:pt x="0" y="367777"/>
                </a:lnTo>
                <a:lnTo>
                  <a:pt x="2875" y="321735"/>
                </a:lnTo>
                <a:lnTo>
                  <a:pt x="11268" y="277374"/>
                </a:lnTo>
                <a:lnTo>
                  <a:pt x="24830" y="235043"/>
                </a:lnTo>
                <a:lnTo>
                  <a:pt x="43213" y="195089"/>
                </a:lnTo>
                <a:lnTo>
                  <a:pt x="66068" y="157861"/>
                </a:lnTo>
                <a:lnTo>
                  <a:pt x="93045" y="123708"/>
                </a:lnTo>
                <a:lnTo>
                  <a:pt x="123797" y="92978"/>
                </a:lnTo>
                <a:lnTo>
                  <a:pt x="157975" y="66020"/>
                </a:lnTo>
                <a:lnTo>
                  <a:pt x="195229" y="43182"/>
                </a:lnTo>
                <a:lnTo>
                  <a:pt x="235212" y="24812"/>
                </a:lnTo>
                <a:lnTo>
                  <a:pt x="277574" y="11260"/>
                </a:lnTo>
                <a:lnTo>
                  <a:pt x="321967" y="2873"/>
                </a:lnTo>
                <a:lnTo>
                  <a:pt x="368042" y="0"/>
                </a:lnTo>
                <a:lnTo>
                  <a:pt x="12147679" y="0"/>
                </a:lnTo>
                <a:lnTo>
                  <a:pt x="12193754" y="2873"/>
                </a:lnTo>
                <a:lnTo>
                  <a:pt x="12238147" y="11260"/>
                </a:lnTo>
                <a:lnTo>
                  <a:pt x="12280509" y="24812"/>
                </a:lnTo>
                <a:lnTo>
                  <a:pt x="12320492" y="43182"/>
                </a:lnTo>
                <a:lnTo>
                  <a:pt x="12357746" y="66020"/>
                </a:lnTo>
                <a:lnTo>
                  <a:pt x="12391924" y="92978"/>
                </a:lnTo>
                <a:lnTo>
                  <a:pt x="12422676" y="123708"/>
                </a:lnTo>
                <a:lnTo>
                  <a:pt x="12449653" y="157861"/>
                </a:lnTo>
                <a:lnTo>
                  <a:pt x="12472508" y="195089"/>
                </a:lnTo>
                <a:lnTo>
                  <a:pt x="12490891" y="235043"/>
                </a:lnTo>
                <a:lnTo>
                  <a:pt x="12504453" y="277374"/>
                </a:lnTo>
                <a:lnTo>
                  <a:pt x="12512846" y="321735"/>
                </a:lnTo>
                <a:lnTo>
                  <a:pt x="12515721" y="367777"/>
                </a:lnTo>
                <a:lnTo>
                  <a:pt x="12515721" y="7099821"/>
                </a:lnTo>
                <a:lnTo>
                  <a:pt x="12512846" y="7145863"/>
                </a:lnTo>
                <a:lnTo>
                  <a:pt x="12504453" y="7190224"/>
                </a:lnTo>
                <a:lnTo>
                  <a:pt x="12490891" y="7232556"/>
                </a:lnTo>
                <a:lnTo>
                  <a:pt x="12472508" y="7272510"/>
                </a:lnTo>
                <a:lnTo>
                  <a:pt x="12449653" y="7309737"/>
                </a:lnTo>
                <a:lnTo>
                  <a:pt x="12422676" y="7343890"/>
                </a:lnTo>
                <a:lnTo>
                  <a:pt x="12391924" y="7374620"/>
                </a:lnTo>
                <a:lnTo>
                  <a:pt x="12357746" y="7401578"/>
                </a:lnTo>
                <a:lnTo>
                  <a:pt x="12320492" y="7424416"/>
                </a:lnTo>
                <a:lnTo>
                  <a:pt x="12280509" y="7442786"/>
                </a:lnTo>
                <a:lnTo>
                  <a:pt x="12238147" y="7456338"/>
                </a:lnTo>
                <a:lnTo>
                  <a:pt x="12193754" y="7464726"/>
                </a:lnTo>
                <a:lnTo>
                  <a:pt x="12147679" y="7467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k object 29"/>
          <p:cNvSpPr/>
          <p:nvPr/>
        </p:nvSpPr>
        <p:spPr>
          <a:xfrm>
            <a:off x="7059941" y="7893291"/>
            <a:ext cx="6134100" cy="1133475"/>
          </a:xfrm>
          <a:custGeom>
            <a:avLst/>
            <a:gdLst/>
            <a:ahLst/>
            <a:cxnLst/>
            <a:rect l="l" t="t" r="r" b="b"/>
            <a:pathLst>
              <a:path w="6134100" h="1133475">
                <a:moveTo>
                  <a:pt x="5568899" y="1133474"/>
                </a:moveTo>
                <a:lnTo>
                  <a:pt x="564589" y="1133474"/>
                </a:lnTo>
                <a:lnTo>
                  <a:pt x="515868" y="1131394"/>
                </a:lnTo>
                <a:lnTo>
                  <a:pt x="468299" y="1125266"/>
                </a:lnTo>
                <a:lnTo>
                  <a:pt x="422052" y="1115260"/>
                </a:lnTo>
                <a:lnTo>
                  <a:pt x="377295" y="1101547"/>
                </a:lnTo>
                <a:lnTo>
                  <a:pt x="334199" y="1084298"/>
                </a:lnTo>
                <a:lnTo>
                  <a:pt x="292932" y="1063681"/>
                </a:lnTo>
                <a:lnTo>
                  <a:pt x="253663" y="1039868"/>
                </a:lnTo>
                <a:lnTo>
                  <a:pt x="216563" y="1013029"/>
                </a:lnTo>
                <a:lnTo>
                  <a:pt x="181801" y="983333"/>
                </a:lnTo>
                <a:lnTo>
                  <a:pt x="149545" y="950952"/>
                </a:lnTo>
                <a:lnTo>
                  <a:pt x="119965" y="916055"/>
                </a:lnTo>
                <a:lnTo>
                  <a:pt x="93232" y="878812"/>
                </a:lnTo>
                <a:lnTo>
                  <a:pt x="69513" y="839394"/>
                </a:lnTo>
                <a:lnTo>
                  <a:pt x="48978" y="797971"/>
                </a:lnTo>
                <a:lnTo>
                  <a:pt x="31798" y="754713"/>
                </a:lnTo>
                <a:lnTo>
                  <a:pt x="18140" y="709791"/>
                </a:lnTo>
                <a:lnTo>
                  <a:pt x="8175" y="663374"/>
                </a:lnTo>
                <a:lnTo>
                  <a:pt x="2072" y="615632"/>
                </a:lnTo>
                <a:lnTo>
                  <a:pt x="0" y="566737"/>
                </a:lnTo>
                <a:lnTo>
                  <a:pt x="2072" y="517831"/>
                </a:lnTo>
                <a:lnTo>
                  <a:pt x="8175" y="470081"/>
                </a:lnTo>
                <a:lnTo>
                  <a:pt x="18140" y="423658"/>
                </a:lnTo>
                <a:lnTo>
                  <a:pt x="31798" y="378731"/>
                </a:lnTo>
                <a:lnTo>
                  <a:pt x="48978" y="335471"/>
                </a:lnTo>
                <a:lnTo>
                  <a:pt x="69513" y="294046"/>
                </a:lnTo>
                <a:lnTo>
                  <a:pt x="93232" y="254629"/>
                </a:lnTo>
                <a:lnTo>
                  <a:pt x="119965" y="217387"/>
                </a:lnTo>
                <a:lnTo>
                  <a:pt x="149545" y="182492"/>
                </a:lnTo>
                <a:lnTo>
                  <a:pt x="181801" y="150114"/>
                </a:lnTo>
                <a:lnTo>
                  <a:pt x="216563" y="120422"/>
                </a:lnTo>
                <a:lnTo>
                  <a:pt x="253663" y="93586"/>
                </a:lnTo>
                <a:lnTo>
                  <a:pt x="292932" y="69777"/>
                </a:lnTo>
                <a:lnTo>
                  <a:pt x="334199" y="49165"/>
                </a:lnTo>
                <a:lnTo>
                  <a:pt x="377295" y="31919"/>
                </a:lnTo>
                <a:lnTo>
                  <a:pt x="422052" y="18209"/>
                </a:lnTo>
                <a:lnTo>
                  <a:pt x="468299" y="8206"/>
                </a:lnTo>
                <a:lnTo>
                  <a:pt x="515868" y="2079"/>
                </a:lnTo>
                <a:lnTo>
                  <a:pt x="564589" y="0"/>
                </a:lnTo>
                <a:lnTo>
                  <a:pt x="5568899" y="0"/>
                </a:lnTo>
                <a:lnTo>
                  <a:pt x="5617609" y="2079"/>
                </a:lnTo>
                <a:lnTo>
                  <a:pt x="5665169" y="8206"/>
                </a:lnTo>
                <a:lnTo>
                  <a:pt x="5711410" y="18209"/>
                </a:lnTo>
                <a:lnTo>
                  <a:pt x="5756163" y="31919"/>
                </a:lnTo>
                <a:lnTo>
                  <a:pt x="5799257" y="49165"/>
                </a:lnTo>
                <a:lnTo>
                  <a:pt x="5840523" y="69777"/>
                </a:lnTo>
                <a:lnTo>
                  <a:pt x="5879791" y="93586"/>
                </a:lnTo>
                <a:lnTo>
                  <a:pt x="5916893" y="120422"/>
                </a:lnTo>
                <a:lnTo>
                  <a:pt x="5951658" y="150114"/>
                </a:lnTo>
                <a:lnTo>
                  <a:pt x="5983916" y="182492"/>
                </a:lnTo>
                <a:lnTo>
                  <a:pt x="6013499" y="217387"/>
                </a:lnTo>
                <a:lnTo>
                  <a:pt x="6040237" y="254629"/>
                </a:lnTo>
                <a:lnTo>
                  <a:pt x="6063960" y="294046"/>
                </a:lnTo>
                <a:lnTo>
                  <a:pt x="6084498" y="335471"/>
                </a:lnTo>
                <a:lnTo>
                  <a:pt x="6101682" y="378731"/>
                </a:lnTo>
                <a:lnTo>
                  <a:pt x="6115343" y="423658"/>
                </a:lnTo>
                <a:lnTo>
                  <a:pt x="6125311" y="470081"/>
                </a:lnTo>
                <a:lnTo>
                  <a:pt x="6131416" y="517831"/>
                </a:lnTo>
                <a:lnTo>
                  <a:pt x="6133488" y="566737"/>
                </a:lnTo>
                <a:lnTo>
                  <a:pt x="6131416" y="615632"/>
                </a:lnTo>
                <a:lnTo>
                  <a:pt x="6125313" y="663374"/>
                </a:lnTo>
                <a:lnTo>
                  <a:pt x="6115348" y="709791"/>
                </a:lnTo>
                <a:lnTo>
                  <a:pt x="6101690" y="754713"/>
                </a:lnTo>
                <a:lnTo>
                  <a:pt x="6084509" y="797971"/>
                </a:lnTo>
                <a:lnTo>
                  <a:pt x="6063975" y="839394"/>
                </a:lnTo>
                <a:lnTo>
                  <a:pt x="6040256" y="878812"/>
                </a:lnTo>
                <a:lnTo>
                  <a:pt x="6013522" y="916055"/>
                </a:lnTo>
                <a:lnTo>
                  <a:pt x="5983943" y="950952"/>
                </a:lnTo>
                <a:lnTo>
                  <a:pt x="5951687" y="983333"/>
                </a:lnTo>
                <a:lnTo>
                  <a:pt x="5916924" y="1013029"/>
                </a:lnTo>
                <a:lnTo>
                  <a:pt x="5879824" y="1039868"/>
                </a:lnTo>
                <a:lnTo>
                  <a:pt x="5840556" y="1063681"/>
                </a:lnTo>
                <a:lnTo>
                  <a:pt x="5799289" y="1084298"/>
                </a:lnTo>
                <a:lnTo>
                  <a:pt x="5756192" y="1101547"/>
                </a:lnTo>
                <a:lnTo>
                  <a:pt x="5711435" y="1115260"/>
                </a:lnTo>
                <a:lnTo>
                  <a:pt x="5665188" y="1125266"/>
                </a:lnTo>
                <a:lnTo>
                  <a:pt x="5617620" y="1131394"/>
                </a:lnTo>
                <a:lnTo>
                  <a:pt x="5568899" y="1133474"/>
                </a:lnTo>
                <a:close/>
              </a:path>
            </a:pathLst>
          </a:custGeom>
          <a:solidFill>
            <a:srgbClr val="3777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k object 30"/>
          <p:cNvSpPr/>
          <p:nvPr/>
        </p:nvSpPr>
        <p:spPr>
          <a:xfrm>
            <a:off x="11987361" y="572072"/>
            <a:ext cx="380999" cy="380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bk object 31"/>
          <p:cNvSpPr/>
          <p:nvPr/>
        </p:nvSpPr>
        <p:spPr>
          <a:xfrm>
            <a:off x="1290600" y="4283193"/>
            <a:ext cx="838199" cy="11144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46482" y="2230275"/>
            <a:ext cx="11395035" cy="4918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35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40453" y="1614863"/>
            <a:ext cx="12007093" cy="114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01164" y="2095300"/>
            <a:ext cx="15685670" cy="2831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Relationship Id="rId3" Type="http://schemas.openxmlformats.org/officeDocument/2006/relationships/image" Target="../media/image4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89230" rIns="0" bIns="0" rtlCol="0" vert="horz">
            <a:spAutoFit/>
          </a:bodyPr>
          <a:lstStyle/>
          <a:p>
            <a:pPr algn="ctr" marL="2048510" marR="5080" indent="-635">
              <a:lnSpc>
                <a:spcPts val="12450"/>
              </a:lnSpc>
              <a:spcBef>
                <a:spcPts val="1490"/>
              </a:spcBef>
            </a:pPr>
            <a:r>
              <a:rPr dirty="0" spc="-405"/>
              <a:t>A </a:t>
            </a:r>
            <a:r>
              <a:rPr dirty="0" spc="360"/>
              <a:t>Book  </a:t>
            </a:r>
            <a:r>
              <a:rPr dirty="0" spc="204"/>
              <a:t>M</a:t>
            </a:r>
            <a:r>
              <a:rPr dirty="0" spc="-850"/>
              <a:t>a</a:t>
            </a:r>
            <a:r>
              <a:rPr dirty="0" spc="-65"/>
              <a:t>n</a:t>
            </a:r>
            <a:r>
              <a:rPr dirty="0" spc="-850"/>
              <a:t>a</a:t>
            </a:r>
            <a:r>
              <a:rPr dirty="0" spc="-225"/>
              <a:t>g</a:t>
            </a:r>
            <a:r>
              <a:rPr dirty="0" spc="-40"/>
              <a:t>e</a:t>
            </a:r>
            <a:r>
              <a:rPr dirty="0" spc="-445"/>
              <a:t>m</a:t>
            </a:r>
            <a:r>
              <a:rPr dirty="0" spc="-40"/>
              <a:t>e</a:t>
            </a:r>
            <a:r>
              <a:rPr dirty="0" spc="-65"/>
              <a:t>n</a:t>
            </a:r>
            <a:r>
              <a:rPr dirty="0" spc="825"/>
              <a:t>t  </a:t>
            </a:r>
            <a:r>
              <a:rPr dirty="0" spc="150"/>
              <a:t>Program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21283" y="553440"/>
            <a:ext cx="496316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5">
                <a:latin typeface="Verdana"/>
                <a:cs typeface="Verdana"/>
              </a:rPr>
              <a:t>Open-source </a:t>
            </a:r>
            <a:r>
              <a:rPr dirty="0" sz="2300" spc="-35">
                <a:latin typeface="Verdana"/>
                <a:cs typeface="Verdana"/>
              </a:rPr>
              <a:t>Development</a:t>
            </a:r>
            <a:r>
              <a:rPr dirty="0" sz="2300" spc="-335">
                <a:latin typeface="Verdana"/>
                <a:cs typeface="Verdana"/>
              </a:rPr>
              <a:t> </a:t>
            </a:r>
            <a:r>
              <a:rPr dirty="0" sz="2300" spc="-15">
                <a:latin typeface="Verdana"/>
                <a:cs typeface="Verdana"/>
              </a:rPr>
              <a:t>Project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0043" y="549598"/>
            <a:ext cx="26803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latin typeface="Century Gothic"/>
                <a:cs typeface="Century Gothic"/>
              </a:rPr>
              <a:t>December,</a:t>
            </a:r>
            <a:r>
              <a:rPr dirty="0" sz="2500" spc="-90" b="1">
                <a:latin typeface="Century Gothic"/>
                <a:cs typeface="Century Gothic"/>
              </a:rPr>
              <a:t> </a:t>
            </a:r>
            <a:r>
              <a:rPr dirty="0" sz="2500" spc="225" b="1">
                <a:latin typeface="Century Gothic"/>
                <a:cs typeface="Century Gothic"/>
              </a:rPr>
              <a:t>2022</a:t>
            </a:r>
            <a:endParaRPr sz="25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4739" y="8198973"/>
            <a:ext cx="855344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345" b="1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r>
              <a:rPr dirty="0" sz="3100" spc="325" b="1">
                <a:solidFill>
                  <a:srgbClr val="FFFFFF"/>
                </a:solidFill>
                <a:latin typeface="Century Gothic"/>
                <a:cs typeface="Century Gothic"/>
              </a:rPr>
              <a:t>8</a:t>
            </a:r>
            <a:r>
              <a:rPr dirty="0" sz="3100" spc="250" b="1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dirty="0" sz="3100" spc="10" b="1">
                <a:solidFill>
                  <a:srgbClr val="FFFFFF"/>
                </a:solidFill>
                <a:latin typeface="Century Gothic"/>
                <a:cs typeface="Century Gothic"/>
              </a:rPr>
              <a:t>h</a:t>
            </a:r>
            <a:endParaRPr sz="31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63305" y="1226917"/>
            <a:ext cx="7458075" cy="7829550"/>
          </a:xfrm>
          <a:custGeom>
            <a:avLst/>
            <a:gdLst/>
            <a:ahLst/>
            <a:cxnLst/>
            <a:rect l="l" t="t" r="r" b="b"/>
            <a:pathLst>
              <a:path w="7458075" h="7829550">
                <a:moveTo>
                  <a:pt x="7284635" y="7829498"/>
                </a:moveTo>
                <a:lnTo>
                  <a:pt x="173439" y="7829498"/>
                </a:lnTo>
                <a:lnTo>
                  <a:pt x="127408" y="7823291"/>
                </a:lnTo>
                <a:lnTo>
                  <a:pt x="85998" y="7805783"/>
                </a:lnTo>
                <a:lnTo>
                  <a:pt x="50881" y="7778646"/>
                </a:lnTo>
                <a:lnTo>
                  <a:pt x="23728" y="7743549"/>
                </a:lnTo>
                <a:lnTo>
                  <a:pt x="6210" y="7702163"/>
                </a:lnTo>
                <a:lnTo>
                  <a:pt x="0" y="7656159"/>
                </a:lnTo>
                <a:lnTo>
                  <a:pt x="0" y="173339"/>
                </a:lnTo>
                <a:lnTo>
                  <a:pt x="6210" y="127334"/>
                </a:lnTo>
                <a:lnTo>
                  <a:pt x="23728" y="85949"/>
                </a:lnTo>
                <a:lnTo>
                  <a:pt x="50881" y="50852"/>
                </a:lnTo>
                <a:lnTo>
                  <a:pt x="85998" y="23714"/>
                </a:lnTo>
                <a:lnTo>
                  <a:pt x="127408" y="6207"/>
                </a:lnTo>
                <a:lnTo>
                  <a:pt x="173439" y="0"/>
                </a:lnTo>
                <a:lnTo>
                  <a:pt x="7284635" y="0"/>
                </a:lnTo>
                <a:lnTo>
                  <a:pt x="7330666" y="6207"/>
                </a:lnTo>
                <a:lnTo>
                  <a:pt x="7372076" y="23714"/>
                </a:lnTo>
                <a:lnTo>
                  <a:pt x="7407193" y="50852"/>
                </a:lnTo>
                <a:lnTo>
                  <a:pt x="7434346" y="85949"/>
                </a:lnTo>
                <a:lnTo>
                  <a:pt x="7451864" y="127334"/>
                </a:lnTo>
                <a:lnTo>
                  <a:pt x="7458075" y="173339"/>
                </a:lnTo>
                <a:lnTo>
                  <a:pt x="7458075" y="7656159"/>
                </a:lnTo>
                <a:lnTo>
                  <a:pt x="7451864" y="7702163"/>
                </a:lnTo>
                <a:lnTo>
                  <a:pt x="7434346" y="7743549"/>
                </a:lnTo>
                <a:lnTo>
                  <a:pt x="7407193" y="7778646"/>
                </a:lnTo>
                <a:lnTo>
                  <a:pt x="7372076" y="7805783"/>
                </a:lnTo>
                <a:lnTo>
                  <a:pt x="7330666" y="7823291"/>
                </a:lnTo>
                <a:lnTo>
                  <a:pt x="7284635" y="7829498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57286" y="1726284"/>
            <a:ext cx="8530712" cy="6838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43028" y="1602697"/>
            <a:ext cx="2581275" cy="723900"/>
          </a:xfrm>
          <a:custGeom>
            <a:avLst/>
            <a:gdLst/>
            <a:ahLst/>
            <a:cxnLst/>
            <a:rect l="l" t="t" r="r" b="b"/>
            <a:pathLst>
              <a:path w="2581275" h="723900">
                <a:moveTo>
                  <a:pt x="2218482" y="723899"/>
                </a:moveTo>
                <a:lnTo>
                  <a:pt x="362570" y="723899"/>
                </a:lnTo>
                <a:lnTo>
                  <a:pt x="313371" y="720595"/>
                </a:lnTo>
                <a:lnTo>
                  <a:pt x="266184" y="710970"/>
                </a:lnTo>
                <a:lnTo>
                  <a:pt x="221441" y="695456"/>
                </a:lnTo>
                <a:lnTo>
                  <a:pt x="179574" y="674483"/>
                </a:lnTo>
                <a:lnTo>
                  <a:pt x="141014" y="648483"/>
                </a:lnTo>
                <a:lnTo>
                  <a:pt x="106194" y="617887"/>
                </a:lnTo>
                <a:lnTo>
                  <a:pt x="75546" y="583126"/>
                </a:lnTo>
                <a:lnTo>
                  <a:pt x="49501" y="544633"/>
                </a:lnTo>
                <a:lnTo>
                  <a:pt x="28492" y="502837"/>
                </a:lnTo>
                <a:lnTo>
                  <a:pt x="12951" y="458170"/>
                </a:lnTo>
                <a:lnTo>
                  <a:pt x="3309" y="411064"/>
                </a:lnTo>
                <a:lnTo>
                  <a:pt x="0" y="361949"/>
                </a:lnTo>
                <a:lnTo>
                  <a:pt x="3309" y="312835"/>
                </a:lnTo>
                <a:lnTo>
                  <a:pt x="12951" y="265729"/>
                </a:lnTo>
                <a:lnTo>
                  <a:pt x="28492" y="221062"/>
                </a:lnTo>
                <a:lnTo>
                  <a:pt x="49501" y="179266"/>
                </a:lnTo>
                <a:lnTo>
                  <a:pt x="75546" y="140773"/>
                </a:lnTo>
                <a:lnTo>
                  <a:pt x="106194" y="106012"/>
                </a:lnTo>
                <a:lnTo>
                  <a:pt x="141014" y="75416"/>
                </a:lnTo>
                <a:lnTo>
                  <a:pt x="179574" y="49416"/>
                </a:lnTo>
                <a:lnTo>
                  <a:pt x="221441" y="28443"/>
                </a:lnTo>
                <a:lnTo>
                  <a:pt x="266184" y="12929"/>
                </a:lnTo>
                <a:lnTo>
                  <a:pt x="313371" y="3304"/>
                </a:lnTo>
                <a:lnTo>
                  <a:pt x="362570" y="0"/>
                </a:lnTo>
                <a:lnTo>
                  <a:pt x="2218482" y="0"/>
                </a:lnTo>
                <a:lnTo>
                  <a:pt x="2267681" y="3304"/>
                </a:lnTo>
                <a:lnTo>
                  <a:pt x="2314868" y="12929"/>
                </a:lnTo>
                <a:lnTo>
                  <a:pt x="2359611" y="28443"/>
                </a:lnTo>
                <a:lnTo>
                  <a:pt x="2401478" y="49416"/>
                </a:lnTo>
                <a:lnTo>
                  <a:pt x="2440038" y="75416"/>
                </a:lnTo>
                <a:lnTo>
                  <a:pt x="2474858" y="106012"/>
                </a:lnTo>
                <a:lnTo>
                  <a:pt x="2505507" y="140773"/>
                </a:lnTo>
                <a:lnTo>
                  <a:pt x="2531551" y="179266"/>
                </a:lnTo>
                <a:lnTo>
                  <a:pt x="2552560" y="221062"/>
                </a:lnTo>
                <a:lnTo>
                  <a:pt x="2568101" y="265729"/>
                </a:lnTo>
                <a:lnTo>
                  <a:pt x="2577743" y="312835"/>
                </a:lnTo>
                <a:lnTo>
                  <a:pt x="2581053" y="361949"/>
                </a:lnTo>
                <a:lnTo>
                  <a:pt x="2577743" y="411064"/>
                </a:lnTo>
                <a:lnTo>
                  <a:pt x="2568101" y="458170"/>
                </a:lnTo>
                <a:lnTo>
                  <a:pt x="2552560" y="502837"/>
                </a:lnTo>
                <a:lnTo>
                  <a:pt x="2531551" y="544633"/>
                </a:lnTo>
                <a:lnTo>
                  <a:pt x="2505507" y="583126"/>
                </a:lnTo>
                <a:lnTo>
                  <a:pt x="2474858" y="617887"/>
                </a:lnTo>
                <a:lnTo>
                  <a:pt x="2440038" y="648483"/>
                </a:lnTo>
                <a:lnTo>
                  <a:pt x="2401478" y="674483"/>
                </a:lnTo>
                <a:lnTo>
                  <a:pt x="2359611" y="695456"/>
                </a:lnTo>
                <a:lnTo>
                  <a:pt x="2314868" y="710970"/>
                </a:lnTo>
                <a:lnTo>
                  <a:pt x="2267681" y="720595"/>
                </a:lnTo>
                <a:lnTo>
                  <a:pt x="2218482" y="7238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48584" y="1669134"/>
            <a:ext cx="1638299" cy="771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66333" y="2843969"/>
            <a:ext cx="6327140" cy="25609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5"/>
              </a:spcBef>
            </a:pPr>
            <a:r>
              <a:rPr dirty="0" sz="8300" spc="155"/>
              <a:t>Login</a:t>
            </a:r>
            <a:r>
              <a:rPr dirty="0" sz="8300" spc="-365"/>
              <a:t> </a:t>
            </a:r>
            <a:r>
              <a:rPr dirty="0" sz="8300" spc="100"/>
              <a:t>Design  </a:t>
            </a:r>
            <a:r>
              <a:rPr dirty="0" sz="8300" spc="50"/>
              <a:t>Flow</a:t>
            </a:r>
            <a:r>
              <a:rPr dirty="0" sz="8300" spc="-290"/>
              <a:t> </a:t>
            </a:r>
            <a:r>
              <a:rPr dirty="0" sz="8300" spc="280"/>
              <a:t>chart</a:t>
            </a:r>
            <a:endParaRPr sz="8300"/>
          </a:p>
        </p:txBody>
      </p:sp>
      <p:sp>
        <p:nvSpPr>
          <p:cNvPr id="7" name="object 7"/>
          <p:cNvSpPr txBox="1"/>
          <p:nvPr/>
        </p:nvSpPr>
        <p:spPr>
          <a:xfrm>
            <a:off x="1166333" y="6064806"/>
            <a:ext cx="499364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30" b="1">
                <a:solidFill>
                  <a:srgbClr val="E6D077"/>
                </a:solidFill>
                <a:latin typeface="Arial"/>
                <a:cs typeface="Arial"/>
              </a:rPr>
              <a:t>both </a:t>
            </a:r>
            <a:r>
              <a:rPr dirty="0" sz="3700" spc="-90" b="1">
                <a:solidFill>
                  <a:srgbClr val="E6D077"/>
                </a:solidFill>
                <a:latin typeface="Arial"/>
                <a:cs typeface="Arial"/>
              </a:rPr>
              <a:t>users </a:t>
            </a:r>
            <a:r>
              <a:rPr dirty="0" sz="3700" spc="-40" b="1">
                <a:solidFill>
                  <a:srgbClr val="E6D077"/>
                </a:solidFill>
                <a:latin typeface="Arial"/>
                <a:cs typeface="Arial"/>
              </a:rPr>
              <a:t>and</a:t>
            </a:r>
            <a:r>
              <a:rPr dirty="0" sz="3700" spc="-290" b="1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-75" b="1">
                <a:solidFill>
                  <a:srgbClr val="E6D077"/>
                </a:solidFill>
                <a:latin typeface="Arial"/>
                <a:cs typeface="Arial"/>
              </a:rPr>
              <a:t>admins</a:t>
            </a:r>
            <a:endParaRPr sz="3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6333" y="7131029"/>
            <a:ext cx="74758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0">
                <a:latin typeface="Arial"/>
                <a:cs typeface="Arial"/>
              </a:rPr>
              <a:t>Distinguishes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who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35">
                <a:latin typeface="Arial"/>
                <a:cs typeface="Arial"/>
              </a:rPr>
              <a:t>logs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in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35">
                <a:latin typeface="Arial"/>
                <a:cs typeface="Arial"/>
              </a:rPr>
              <a:t>and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brings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up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55">
                <a:latin typeface="Arial"/>
                <a:cs typeface="Arial"/>
              </a:rPr>
              <a:t>another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35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1063" y="605190"/>
            <a:ext cx="6457950" cy="9077325"/>
          </a:xfrm>
          <a:custGeom>
            <a:avLst/>
            <a:gdLst/>
            <a:ahLst/>
            <a:cxnLst/>
            <a:rect l="l" t="t" r="r" b="b"/>
            <a:pathLst>
              <a:path w="6457950" h="9077325">
                <a:moveTo>
                  <a:pt x="5972236" y="9077284"/>
                </a:moveTo>
                <a:lnTo>
                  <a:pt x="485712" y="9077284"/>
                </a:lnTo>
                <a:lnTo>
                  <a:pt x="437705" y="9074907"/>
                </a:lnTo>
                <a:lnTo>
                  <a:pt x="390512" y="9067863"/>
                </a:lnTo>
                <a:lnTo>
                  <a:pt x="344450" y="9056285"/>
                </a:lnTo>
                <a:lnTo>
                  <a:pt x="299838" y="9040304"/>
                </a:lnTo>
                <a:lnTo>
                  <a:pt x="256995" y="9020053"/>
                </a:lnTo>
                <a:lnTo>
                  <a:pt x="216239" y="8995663"/>
                </a:lnTo>
                <a:lnTo>
                  <a:pt x="177888" y="8967266"/>
                </a:lnTo>
                <a:lnTo>
                  <a:pt x="142261" y="8934994"/>
                </a:lnTo>
                <a:lnTo>
                  <a:pt x="109996" y="8899361"/>
                </a:lnTo>
                <a:lnTo>
                  <a:pt x="81605" y="8861003"/>
                </a:lnTo>
                <a:lnTo>
                  <a:pt x="57220" y="8820239"/>
                </a:lnTo>
                <a:lnTo>
                  <a:pt x="36972" y="8777387"/>
                </a:lnTo>
                <a:lnTo>
                  <a:pt x="20995" y="8732766"/>
                </a:lnTo>
                <a:lnTo>
                  <a:pt x="9419" y="8686695"/>
                </a:lnTo>
                <a:lnTo>
                  <a:pt x="2376" y="8639492"/>
                </a:lnTo>
                <a:lnTo>
                  <a:pt x="0" y="8591476"/>
                </a:lnTo>
                <a:lnTo>
                  <a:pt x="0" y="485808"/>
                </a:lnTo>
                <a:lnTo>
                  <a:pt x="2376" y="437792"/>
                </a:lnTo>
                <a:lnTo>
                  <a:pt x="9419" y="390589"/>
                </a:lnTo>
                <a:lnTo>
                  <a:pt x="20995" y="344518"/>
                </a:lnTo>
                <a:lnTo>
                  <a:pt x="36972" y="299897"/>
                </a:lnTo>
                <a:lnTo>
                  <a:pt x="57220" y="257045"/>
                </a:lnTo>
                <a:lnTo>
                  <a:pt x="81605" y="216281"/>
                </a:lnTo>
                <a:lnTo>
                  <a:pt x="109996" y="177923"/>
                </a:lnTo>
                <a:lnTo>
                  <a:pt x="142261" y="142290"/>
                </a:lnTo>
                <a:lnTo>
                  <a:pt x="177888" y="110018"/>
                </a:lnTo>
                <a:lnTo>
                  <a:pt x="216239" y="81621"/>
                </a:lnTo>
                <a:lnTo>
                  <a:pt x="256995" y="57231"/>
                </a:lnTo>
                <a:lnTo>
                  <a:pt x="299838" y="36979"/>
                </a:lnTo>
                <a:lnTo>
                  <a:pt x="344450" y="20999"/>
                </a:lnTo>
                <a:lnTo>
                  <a:pt x="390512" y="9420"/>
                </a:lnTo>
                <a:lnTo>
                  <a:pt x="437705" y="2377"/>
                </a:lnTo>
                <a:lnTo>
                  <a:pt x="485712" y="0"/>
                </a:lnTo>
                <a:lnTo>
                  <a:pt x="5972236" y="0"/>
                </a:lnTo>
                <a:lnTo>
                  <a:pt x="6020243" y="2377"/>
                </a:lnTo>
                <a:lnTo>
                  <a:pt x="6067437" y="9420"/>
                </a:lnTo>
                <a:lnTo>
                  <a:pt x="6113499" y="20999"/>
                </a:lnTo>
                <a:lnTo>
                  <a:pt x="6158111" y="36979"/>
                </a:lnTo>
                <a:lnTo>
                  <a:pt x="6200954" y="57231"/>
                </a:lnTo>
                <a:lnTo>
                  <a:pt x="6241710" y="81621"/>
                </a:lnTo>
                <a:lnTo>
                  <a:pt x="6280061" y="110018"/>
                </a:lnTo>
                <a:lnTo>
                  <a:pt x="6315687" y="142290"/>
                </a:lnTo>
                <a:lnTo>
                  <a:pt x="6347952" y="177923"/>
                </a:lnTo>
                <a:lnTo>
                  <a:pt x="6376344" y="216281"/>
                </a:lnTo>
                <a:lnTo>
                  <a:pt x="6400729" y="257045"/>
                </a:lnTo>
                <a:lnTo>
                  <a:pt x="6420976" y="299897"/>
                </a:lnTo>
                <a:lnTo>
                  <a:pt x="6436954" y="344518"/>
                </a:lnTo>
                <a:lnTo>
                  <a:pt x="6448530" y="390589"/>
                </a:lnTo>
                <a:lnTo>
                  <a:pt x="6455572" y="437792"/>
                </a:lnTo>
                <a:lnTo>
                  <a:pt x="6457949" y="485808"/>
                </a:lnTo>
                <a:lnTo>
                  <a:pt x="6457949" y="8591476"/>
                </a:lnTo>
                <a:lnTo>
                  <a:pt x="6455572" y="8639492"/>
                </a:lnTo>
                <a:lnTo>
                  <a:pt x="6448530" y="8686695"/>
                </a:lnTo>
                <a:lnTo>
                  <a:pt x="6436954" y="8732766"/>
                </a:lnTo>
                <a:lnTo>
                  <a:pt x="6420976" y="8777387"/>
                </a:lnTo>
                <a:lnTo>
                  <a:pt x="6400729" y="8820239"/>
                </a:lnTo>
                <a:lnTo>
                  <a:pt x="6376344" y="8861003"/>
                </a:lnTo>
                <a:lnTo>
                  <a:pt x="6347952" y="8899361"/>
                </a:lnTo>
                <a:lnTo>
                  <a:pt x="6315687" y="8934994"/>
                </a:lnTo>
                <a:lnTo>
                  <a:pt x="6280061" y="8967266"/>
                </a:lnTo>
                <a:lnTo>
                  <a:pt x="6241710" y="8995663"/>
                </a:lnTo>
                <a:lnTo>
                  <a:pt x="6200954" y="9020053"/>
                </a:lnTo>
                <a:lnTo>
                  <a:pt x="6158111" y="9040304"/>
                </a:lnTo>
                <a:lnTo>
                  <a:pt x="6113499" y="9056285"/>
                </a:lnTo>
                <a:lnTo>
                  <a:pt x="6067437" y="9067863"/>
                </a:lnTo>
                <a:lnTo>
                  <a:pt x="6020243" y="9074907"/>
                </a:lnTo>
                <a:lnTo>
                  <a:pt x="5972236" y="90772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76647" y="1058406"/>
            <a:ext cx="6029324" cy="862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705213" y="625551"/>
            <a:ext cx="6457950" cy="9077325"/>
          </a:xfrm>
          <a:custGeom>
            <a:avLst/>
            <a:gdLst/>
            <a:ahLst/>
            <a:cxnLst/>
            <a:rect l="l" t="t" r="r" b="b"/>
            <a:pathLst>
              <a:path w="6457950" h="9077325">
                <a:moveTo>
                  <a:pt x="5972236" y="9077284"/>
                </a:moveTo>
                <a:lnTo>
                  <a:pt x="485712" y="9077284"/>
                </a:lnTo>
                <a:lnTo>
                  <a:pt x="437705" y="9074907"/>
                </a:lnTo>
                <a:lnTo>
                  <a:pt x="390512" y="9067863"/>
                </a:lnTo>
                <a:lnTo>
                  <a:pt x="344450" y="9056285"/>
                </a:lnTo>
                <a:lnTo>
                  <a:pt x="299838" y="9040304"/>
                </a:lnTo>
                <a:lnTo>
                  <a:pt x="256995" y="9020053"/>
                </a:lnTo>
                <a:lnTo>
                  <a:pt x="216239" y="8995663"/>
                </a:lnTo>
                <a:lnTo>
                  <a:pt x="177888" y="8967266"/>
                </a:lnTo>
                <a:lnTo>
                  <a:pt x="142261" y="8934994"/>
                </a:lnTo>
                <a:lnTo>
                  <a:pt x="109996" y="8899361"/>
                </a:lnTo>
                <a:lnTo>
                  <a:pt x="81605" y="8861003"/>
                </a:lnTo>
                <a:lnTo>
                  <a:pt x="57220" y="8820239"/>
                </a:lnTo>
                <a:lnTo>
                  <a:pt x="36972" y="8777387"/>
                </a:lnTo>
                <a:lnTo>
                  <a:pt x="20995" y="8732766"/>
                </a:lnTo>
                <a:lnTo>
                  <a:pt x="9419" y="8686695"/>
                </a:lnTo>
                <a:lnTo>
                  <a:pt x="2376" y="8639492"/>
                </a:lnTo>
                <a:lnTo>
                  <a:pt x="0" y="8591476"/>
                </a:lnTo>
                <a:lnTo>
                  <a:pt x="0" y="485808"/>
                </a:lnTo>
                <a:lnTo>
                  <a:pt x="2376" y="437792"/>
                </a:lnTo>
                <a:lnTo>
                  <a:pt x="9419" y="390589"/>
                </a:lnTo>
                <a:lnTo>
                  <a:pt x="20995" y="344518"/>
                </a:lnTo>
                <a:lnTo>
                  <a:pt x="36972" y="299897"/>
                </a:lnTo>
                <a:lnTo>
                  <a:pt x="57220" y="257045"/>
                </a:lnTo>
                <a:lnTo>
                  <a:pt x="81605" y="216281"/>
                </a:lnTo>
                <a:lnTo>
                  <a:pt x="109996" y="177923"/>
                </a:lnTo>
                <a:lnTo>
                  <a:pt x="142261" y="142290"/>
                </a:lnTo>
                <a:lnTo>
                  <a:pt x="177888" y="110018"/>
                </a:lnTo>
                <a:lnTo>
                  <a:pt x="216239" y="81621"/>
                </a:lnTo>
                <a:lnTo>
                  <a:pt x="256995" y="57231"/>
                </a:lnTo>
                <a:lnTo>
                  <a:pt x="299838" y="36979"/>
                </a:lnTo>
                <a:lnTo>
                  <a:pt x="344450" y="20999"/>
                </a:lnTo>
                <a:lnTo>
                  <a:pt x="390512" y="9420"/>
                </a:lnTo>
                <a:lnTo>
                  <a:pt x="437705" y="2377"/>
                </a:lnTo>
                <a:lnTo>
                  <a:pt x="485712" y="0"/>
                </a:lnTo>
                <a:lnTo>
                  <a:pt x="5972236" y="0"/>
                </a:lnTo>
                <a:lnTo>
                  <a:pt x="6020243" y="2377"/>
                </a:lnTo>
                <a:lnTo>
                  <a:pt x="6067437" y="9420"/>
                </a:lnTo>
                <a:lnTo>
                  <a:pt x="6113499" y="20999"/>
                </a:lnTo>
                <a:lnTo>
                  <a:pt x="6158111" y="36979"/>
                </a:lnTo>
                <a:lnTo>
                  <a:pt x="6200954" y="57231"/>
                </a:lnTo>
                <a:lnTo>
                  <a:pt x="6241710" y="81621"/>
                </a:lnTo>
                <a:lnTo>
                  <a:pt x="6280061" y="110018"/>
                </a:lnTo>
                <a:lnTo>
                  <a:pt x="6315687" y="142290"/>
                </a:lnTo>
                <a:lnTo>
                  <a:pt x="6347952" y="177923"/>
                </a:lnTo>
                <a:lnTo>
                  <a:pt x="6376344" y="216281"/>
                </a:lnTo>
                <a:lnTo>
                  <a:pt x="6400729" y="257045"/>
                </a:lnTo>
                <a:lnTo>
                  <a:pt x="6420976" y="299897"/>
                </a:lnTo>
                <a:lnTo>
                  <a:pt x="6436954" y="344518"/>
                </a:lnTo>
                <a:lnTo>
                  <a:pt x="6448530" y="390589"/>
                </a:lnTo>
                <a:lnTo>
                  <a:pt x="6455572" y="437792"/>
                </a:lnTo>
                <a:lnTo>
                  <a:pt x="6457949" y="485808"/>
                </a:lnTo>
                <a:lnTo>
                  <a:pt x="6457949" y="8591476"/>
                </a:lnTo>
                <a:lnTo>
                  <a:pt x="6455572" y="8639492"/>
                </a:lnTo>
                <a:lnTo>
                  <a:pt x="6448530" y="8686695"/>
                </a:lnTo>
                <a:lnTo>
                  <a:pt x="6436954" y="8732766"/>
                </a:lnTo>
                <a:lnTo>
                  <a:pt x="6420976" y="8777387"/>
                </a:lnTo>
                <a:lnTo>
                  <a:pt x="6400729" y="8820239"/>
                </a:lnTo>
                <a:lnTo>
                  <a:pt x="6376344" y="8861003"/>
                </a:lnTo>
                <a:lnTo>
                  <a:pt x="6347952" y="8899361"/>
                </a:lnTo>
                <a:lnTo>
                  <a:pt x="6315687" y="8934994"/>
                </a:lnTo>
                <a:lnTo>
                  <a:pt x="6280061" y="8967266"/>
                </a:lnTo>
                <a:lnTo>
                  <a:pt x="6241710" y="8995663"/>
                </a:lnTo>
                <a:lnTo>
                  <a:pt x="6200954" y="9020053"/>
                </a:lnTo>
                <a:lnTo>
                  <a:pt x="6158111" y="9040304"/>
                </a:lnTo>
                <a:lnTo>
                  <a:pt x="6113499" y="9056285"/>
                </a:lnTo>
                <a:lnTo>
                  <a:pt x="6067437" y="9067863"/>
                </a:lnTo>
                <a:lnTo>
                  <a:pt x="6020243" y="9074907"/>
                </a:lnTo>
                <a:lnTo>
                  <a:pt x="5972236" y="90772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47029" y="1058406"/>
            <a:ext cx="6018592" cy="8620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63305" y="1226914"/>
            <a:ext cx="7458075" cy="7829550"/>
          </a:xfrm>
          <a:custGeom>
            <a:avLst/>
            <a:gdLst/>
            <a:ahLst/>
            <a:cxnLst/>
            <a:rect l="l" t="t" r="r" b="b"/>
            <a:pathLst>
              <a:path w="7458075" h="7829550">
                <a:moveTo>
                  <a:pt x="7284635" y="7829498"/>
                </a:moveTo>
                <a:lnTo>
                  <a:pt x="173439" y="7829498"/>
                </a:lnTo>
                <a:lnTo>
                  <a:pt x="127408" y="7823291"/>
                </a:lnTo>
                <a:lnTo>
                  <a:pt x="85998" y="7805783"/>
                </a:lnTo>
                <a:lnTo>
                  <a:pt x="50881" y="7778646"/>
                </a:lnTo>
                <a:lnTo>
                  <a:pt x="23728" y="7743549"/>
                </a:lnTo>
                <a:lnTo>
                  <a:pt x="6210" y="7702163"/>
                </a:lnTo>
                <a:lnTo>
                  <a:pt x="0" y="7656159"/>
                </a:lnTo>
                <a:lnTo>
                  <a:pt x="0" y="173339"/>
                </a:lnTo>
                <a:lnTo>
                  <a:pt x="6210" y="127334"/>
                </a:lnTo>
                <a:lnTo>
                  <a:pt x="23728" y="85949"/>
                </a:lnTo>
                <a:lnTo>
                  <a:pt x="50881" y="50852"/>
                </a:lnTo>
                <a:lnTo>
                  <a:pt x="85998" y="23714"/>
                </a:lnTo>
                <a:lnTo>
                  <a:pt x="127408" y="6207"/>
                </a:lnTo>
                <a:lnTo>
                  <a:pt x="173439" y="0"/>
                </a:lnTo>
                <a:lnTo>
                  <a:pt x="7284635" y="0"/>
                </a:lnTo>
                <a:lnTo>
                  <a:pt x="7330666" y="6207"/>
                </a:lnTo>
                <a:lnTo>
                  <a:pt x="7372076" y="23714"/>
                </a:lnTo>
                <a:lnTo>
                  <a:pt x="7407193" y="50852"/>
                </a:lnTo>
                <a:lnTo>
                  <a:pt x="7434346" y="85949"/>
                </a:lnTo>
                <a:lnTo>
                  <a:pt x="7451864" y="127334"/>
                </a:lnTo>
                <a:lnTo>
                  <a:pt x="7458075" y="173339"/>
                </a:lnTo>
                <a:lnTo>
                  <a:pt x="7458075" y="7656159"/>
                </a:lnTo>
                <a:lnTo>
                  <a:pt x="7451864" y="7702163"/>
                </a:lnTo>
                <a:lnTo>
                  <a:pt x="7434346" y="7743549"/>
                </a:lnTo>
                <a:lnTo>
                  <a:pt x="7407193" y="7778646"/>
                </a:lnTo>
                <a:lnTo>
                  <a:pt x="7372076" y="7805783"/>
                </a:lnTo>
                <a:lnTo>
                  <a:pt x="7330666" y="7823291"/>
                </a:lnTo>
                <a:lnTo>
                  <a:pt x="7284635" y="7829498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333" y="2601131"/>
            <a:ext cx="6860540" cy="25609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5"/>
              </a:spcBef>
            </a:pPr>
            <a:r>
              <a:rPr dirty="0" sz="8300" spc="125"/>
              <a:t>Book</a:t>
            </a:r>
            <a:r>
              <a:rPr dirty="0" sz="8300" spc="-360"/>
              <a:t> </a:t>
            </a:r>
            <a:r>
              <a:rPr dirty="0" sz="8300" spc="290"/>
              <a:t>Addition  </a:t>
            </a:r>
            <a:r>
              <a:rPr dirty="0" sz="8300" spc="50"/>
              <a:t>Flow</a:t>
            </a:r>
            <a:r>
              <a:rPr dirty="0" sz="8300" spc="-290"/>
              <a:t> </a:t>
            </a:r>
            <a:r>
              <a:rPr dirty="0" sz="8300" spc="280"/>
              <a:t>chart</a:t>
            </a:r>
            <a:endParaRPr sz="8300"/>
          </a:p>
        </p:txBody>
      </p:sp>
      <p:sp>
        <p:nvSpPr>
          <p:cNvPr id="4" name="object 4"/>
          <p:cNvSpPr txBox="1"/>
          <p:nvPr/>
        </p:nvSpPr>
        <p:spPr>
          <a:xfrm>
            <a:off x="1166333" y="5821968"/>
            <a:ext cx="704342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65">
                <a:solidFill>
                  <a:srgbClr val="E6D077"/>
                </a:solidFill>
                <a:latin typeface="Arial"/>
                <a:cs typeface="Arial"/>
              </a:rPr>
              <a:t>Add</a:t>
            </a:r>
            <a:r>
              <a:rPr dirty="0" sz="3700" spc="-13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30">
                <a:solidFill>
                  <a:srgbClr val="E6D077"/>
                </a:solidFill>
                <a:latin typeface="Arial"/>
                <a:cs typeface="Arial"/>
              </a:rPr>
              <a:t>new</a:t>
            </a:r>
            <a:r>
              <a:rPr dirty="0" sz="3700" spc="-13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50">
                <a:solidFill>
                  <a:srgbClr val="E6D077"/>
                </a:solidFill>
                <a:latin typeface="Arial"/>
                <a:cs typeface="Arial"/>
              </a:rPr>
              <a:t>books</a:t>
            </a:r>
            <a:r>
              <a:rPr dirty="0" sz="3700" spc="-13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75">
                <a:solidFill>
                  <a:srgbClr val="E6D077"/>
                </a:solidFill>
                <a:latin typeface="Arial"/>
                <a:cs typeface="Arial"/>
              </a:rPr>
              <a:t>to</a:t>
            </a:r>
            <a:r>
              <a:rPr dirty="0" sz="3700" spc="-13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55">
                <a:solidFill>
                  <a:srgbClr val="E6D077"/>
                </a:solidFill>
                <a:latin typeface="Arial"/>
                <a:cs typeface="Arial"/>
              </a:rPr>
              <a:t>your</a:t>
            </a:r>
            <a:r>
              <a:rPr dirty="0" sz="3700" spc="-13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90">
                <a:solidFill>
                  <a:srgbClr val="E6D077"/>
                </a:solidFill>
                <a:latin typeface="Arial"/>
                <a:cs typeface="Arial"/>
              </a:rPr>
              <a:t>inventory</a:t>
            </a:r>
            <a:endParaRPr sz="3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333" y="6768176"/>
            <a:ext cx="7102475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dirty="0" sz="2400" spc="40">
                <a:latin typeface="Arial"/>
                <a:cs typeface="Arial"/>
              </a:rPr>
              <a:t>Enter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book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number,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book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name,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author,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publisher,  publication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date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80349" y="1583712"/>
            <a:ext cx="6619874" cy="7115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288" y="837539"/>
            <a:ext cx="13268467" cy="8610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906340" y="2230491"/>
            <a:ext cx="2600324" cy="2028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6436" y="573553"/>
            <a:ext cx="15320949" cy="908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20109" y="4841783"/>
            <a:ext cx="13545185" cy="2540"/>
          </a:xfrm>
          <a:custGeom>
            <a:avLst/>
            <a:gdLst/>
            <a:ahLst/>
            <a:cxnLst/>
            <a:rect l="l" t="t" r="r" b="b"/>
            <a:pathLst>
              <a:path w="13545185" h="2539">
                <a:moveTo>
                  <a:pt x="-76229" y="1188"/>
                </a:moveTo>
                <a:lnTo>
                  <a:pt x="13620783" y="1188"/>
                </a:lnTo>
              </a:path>
            </a:pathLst>
          </a:custGeom>
          <a:ln w="154836">
            <a:solidFill>
              <a:srgbClr val="E6D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34435" y="4841783"/>
            <a:ext cx="485775" cy="2283460"/>
          </a:xfrm>
          <a:custGeom>
            <a:avLst/>
            <a:gdLst/>
            <a:ahLst/>
            <a:cxnLst/>
            <a:rect l="l" t="t" r="r" b="b"/>
            <a:pathLst>
              <a:path w="485775" h="2283459">
                <a:moveTo>
                  <a:pt x="3306" y="2282951"/>
                </a:moveTo>
                <a:lnTo>
                  <a:pt x="2376" y="2276713"/>
                </a:lnTo>
                <a:lnTo>
                  <a:pt x="0" y="2228684"/>
                </a:lnTo>
                <a:lnTo>
                  <a:pt x="0" y="485940"/>
                </a:lnTo>
                <a:lnTo>
                  <a:pt x="2376" y="437911"/>
                </a:lnTo>
                <a:lnTo>
                  <a:pt x="9418" y="390695"/>
                </a:lnTo>
                <a:lnTo>
                  <a:pt x="20993" y="344612"/>
                </a:lnTo>
                <a:lnTo>
                  <a:pt x="36969" y="299979"/>
                </a:lnTo>
                <a:lnTo>
                  <a:pt x="57215" y="257115"/>
                </a:lnTo>
                <a:lnTo>
                  <a:pt x="81598" y="216340"/>
                </a:lnTo>
                <a:lnTo>
                  <a:pt x="109987" y="177971"/>
                </a:lnTo>
                <a:lnTo>
                  <a:pt x="142250" y="142328"/>
                </a:lnTo>
                <a:lnTo>
                  <a:pt x="177874" y="110048"/>
                </a:lnTo>
                <a:lnTo>
                  <a:pt x="216221" y="81643"/>
                </a:lnTo>
                <a:lnTo>
                  <a:pt x="256974" y="57246"/>
                </a:lnTo>
                <a:lnTo>
                  <a:pt x="299814" y="36990"/>
                </a:lnTo>
                <a:lnTo>
                  <a:pt x="344423" y="21004"/>
                </a:lnTo>
                <a:lnTo>
                  <a:pt x="390481" y="9423"/>
                </a:lnTo>
                <a:lnTo>
                  <a:pt x="437671" y="2377"/>
                </a:lnTo>
                <a:lnTo>
                  <a:pt x="485674" y="0"/>
                </a:lnTo>
              </a:path>
            </a:pathLst>
          </a:custGeom>
          <a:ln w="152378">
            <a:solidFill>
              <a:srgbClr val="E6D07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63305" y="1226917"/>
            <a:ext cx="7458075" cy="7829550"/>
          </a:xfrm>
          <a:custGeom>
            <a:avLst/>
            <a:gdLst/>
            <a:ahLst/>
            <a:cxnLst/>
            <a:rect l="l" t="t" r="r" b="b"/>
            <a:pathLst>
              <a:path w="7458075" h="7829550">
                <a:moveTo>
                  <a:pt x="7284635" y="7829498"/>
                </a:moveTo>
                <a:lnTo>
                  <a:pt x="173439" y="7829498"/>
                </a:lnTo>
                <a:lnTo>
                  <a:pt x="127408" y="7823291"/>
                </a:lnTo>
                <a:lnTo>
                  <a:pt x="85998" y="7805783"/>
                </a:lnTo>
                <a:lnTo>
                  <a:pt x="50881" y="7778646"/>
                </a:lnTo>
                <a:lnTo>
                  <a:pt x="23728" y="7743549"/>
                </a:lnTo>
                <a:lnTo>
                  <a:pt x="6210" y="7702163"/>
                </a:lnTo>
                <a:lnTo>
                  <a:pt x="0" y="7656159"/>
                </a:lnTo>
                <a:lnTo>
                  <a:pt x="0" y="173339"/>
                </a:lnTo>
                <a:lnTo>
                  <a:pt x="6210" y="127334"/>
                </a:lnTo>
                <a:lnTo>
                  <a:pt x="23728" y="85949"/>
                </a:lnTo>
                <a:lnTo>
                  <a:pt x="50881" y="50852"/>
                </a:lnTo>
                <a:lnTo>
                  <a:pt x="85998" y="23714"/>
                </a:lnTo>
                <a:lnTo>
                  <a:pt x="127408" y="6207"/>
                </a:lnTo>
                <a:lnTo>
                  <a:pt x="173439" y="0"/>
                </a:lnTo>
                <a:lnTo>
                  <a:pt x="7284635" y="0"/>
                </a:lnTo>
                <a:lnTo>
                  <a:pt x="7330666" y="6207"/>
                </a:lnTo>
                <a:lnTo>
                  <a:pt x="7372076" y="23714"/>
                </a:lnTo>
                <a:lnTo>
                  <a:pt x="7407193" y="50852"/>
                </a:lnTo>
                <a:lnTo>
                  <a:pt x="7434346" y="85949"/>
                </a:lnTo>
                <a:lnTo>
                  <a:pt x="7451864" y="127334"/>
                </a:lnTo>
                <a:lnTo>
                  <a:pt x="7458075" y="173339"/>
                </a:lnTo>
                <a:lnTo>
                  <a:pt x="7458075" y="7656159"/>
                </a:lnTo>
                <a:lnTo>
                  <a:pt x="7451864" y="7702163"/>
                </a:lnTo>
                <a:lnTo>
                  <a:pt x="7434346" y="7743549"/>
                </a:lnTo>
                <a:lnTo>
                  <a:pt x="7407193" y="7778646"/>
                </a:lnTo>
                <a:lnTo>
                  <a:pt x="7372076" y="7805783"/>
                </a:lnTo>
                <a:lnTo>
                  <a:pt x="7330666" y="7823291"/>
                </a:lnTo>
                <a:lnTo>
                  <a:pt x="7284635" y="7829498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333" y="2843969"/>
            <a:ext cx="6971030" cy="25609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5"/>
              </a:spcBef>
            </a:pPr>
            <a:r>
              <a:rPr dirty="0" sz="8300" spc="100"/>
              <a:t>Full </a:t>
            </a:r>
            <a:r>
              <a:rPr dirty="0" sz="8300" spc="275"/>
              <a:t>List</a:t>
            </a:r>
            <a:r>
              <a:rPr dirty="0" sz="8300" spc="-715"/>
              <a:t> </a:t>
            </a:r>
            <a:r>
              <a:rPr dirty="0" sz="8300" spc="25"/>
              <a:t>Query  </a:t>
            </a:r>
            <a:r>
              <a:rPr dirty="0" sz="8300" spc="50"/>
              <a:t>Flow</a:t>
            </a:r>
            <a:r>
              <a:rPr dirty="0" sz="8300" spc="-290"/>
              <a:t> </a:t>
            </a:r>
            <a:r>
              <a:rPr dirty="0" sz="8300" spc="280"/>
              <a:t>chart</a:t>
            </a:r>
            <a:endParaRPr sz="8300"/>
          </a:p>
        </p:txBody>
      </p:sp>
      <p:sp>
        <p:nvSpPr>
          <p:cNvPr id="4" name="object 4"/>
          <p:cNvSpPr txBox="1"/>
          <p:nvPr/>
        </p:nvSpPr>
        <p:spPr>
          <a:xfrm>
            <a:off x="1166333" y="6064806"/>
            <a:ext cx="637413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75">
                <a:solidFill>
                  <a:srgbClr val="E6D077"/>
                </a:solidFill>
                <a:latin typeface="Arial"/>
                <a:cs typeface="Arial"/>
              </a:rPr>
              <a:t>All </a:t>
            </a:r>
            <a:r>
              <a:rPr dirty="0" sz="3700" spc="100">
                <a:solidFill>
                  <a:srgbClr val="E6D077"/>
                </a:solidFill>
                <a:latin typeface="Arial"/>
                <a:cs typeface="Arial"/>
              </a:rPr>
              <a:t>currently registered</a:t>
            </a:r>
            <a:r>
              <a:rPr dirty="0" sz="3700" spc="-60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50">
                <a:solidFill>
                  <a:srgbClr val="E6D077"/>
                </a:solidFill>
                <a:latin typeface="Arial"/>
                <a:cs typeface="Arial"/>
              </a:rPr>
              <a:t>books</a:t>
            </a:r>
            <a:endParaRPr sz="3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333" y="7131029"/>
            <a:ext cx="73158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Arial"/>
                <a:cs typeface="Arial"/>
              </a:rPr>
              <a:t>To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view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information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35">
                <a:latin typeface="Arial"/>
                <a:cs typeface="Arial"/>
              </a:rPr>
              <a:t>and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remaining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stock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after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rental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04393" y="1870641"/>
            <a:ext cx="8483605" cy="6543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60571"/>
            <a:ext cx="18287999" cy="9561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02425" y="3384755"/>
            <a:ext cx="1762124" cy="1762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3365" y="413975"/>
            <a:ext cx="8312672" cy="9422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80755" y="1065697"/>
            <a:ext cx="9505950" cy="5392420"/>
          </a:xfrm>
          <a:custGeom>
            <a:avLst/>
            <a:gdLst/>
            <a:ahLst/>
            <a:cxnLst/>
            <a:rect l="l" t="t" r="r" b="b"/>
            <a:pathLst>
              <a:path w="9505950" h="5392420">
                <a:moveTo>
                  <a:pt x="9206062" y="0"/>
                </a:moveTo>
                <a:lnTo>
                  <a:pt x="9248911" y="20258"/>
                </a:lnTo>
                <a:lnTo>
                  <a:pt x="9289674" y="44657"/>
                </a:lnTo>
                <a:lnTo>
                  <a:pt x="9328031" y="73064"/>
                </a:lnTo>
                <a:lnTo>
                  <a:pt x="9363664" y="105347"/>
                </a:lnTo>
                <a:lnTo>
                  <a:pt x="9395934" y="140994"/>
                </a:lnTo>
                <a:lnTo>
                  <a:pt x="9424330" y="179366"/>
                </a:lnTo>
                <a:lnTo>
                  <a:pt x="9448720" y="220145"/>
                </a:lnTo>
                <a:lnTo>
                  <a:pt x="9468971" y="263012"/>
                </a:lnTo>
                <a:lnTo>
                  <a:pt x="9484951" y="307649"/>
                </a:lnTo>
                <a:lnTo>
                  <a:pt x="9496529" y="353737"/>
                </a:lnTo>
                <a:lnTo>
                  <a:pt x="9503572" y="400957"/>
                </a:lnTo>
                <a:lnTo>
                  <a:pt x="9505950" y="448990"/>
                </a:lnTo>
                <a:lnTo>
                  <a:pt x="9505950" y="4906266"/>
                </a:lnTo>
                <a:lnTo>
                  <a:pt x="9503572" y="4954299"/>
                </a:lnTo>
                <a:lnTo>
                  <a:pt x="9496529" y="5001519"/>
                </a:lnTo>
                <a:lnTo>
                  <a:pt x="9484951" y="5047607"/>
                </a:lnTo>
                <a:lnTo>
                  <a:pt x="9468971" y="5092244"/>
                </a:lnTo>
                <a:lnTo>
                  <a:pt x="9448720" y="5135111"/>
                </a:lnTo>
                <a:lnTo>
                  <a:pt x="9424330" y="5175890"/>
                </a:lnTo>
                <a:lnTo>
                  <a:pt x="9395934" y="5214262"/>
                </a:lnTo>
                <a:lnTo>
                  <a:pt x="9363664" y="5249909"/>
                </a:lnTo>
                <a:lnTo>
                  <a:pt x="9328031" y="5282192"/>
                </a:lnTo>
                <a:lnTo>
                  <a:pt x="9289674" y="5310599"/>
                </a:lnTo>
                <a:lnTo>
                  <a:pt x="9248911" y="5334998"/>
                </a:lnTo>
                <a:lnTo>
                  <a:pt x="9206060" y="5355257"/>
                </a:lnTo>
                <a:lnTo>
                  <a:pt x="9161441" y="5371243"/>
                </a:lnTo>
                <a:lnTo>
                  <a:pt x="9115371" y="5382826"/>
                </a:lnTo>
                <a:lnTo>
                  <a:pt x="9068170" y="5389872"/>
                </a:lnTo>
                <a:lnTo>
                  <a:pt x="9020155" y="5392250"/>
                </a:lnTo>
                <a:lnTo>
                  <a:pt x="485794" y="5392250"/>
                </a:lnTo>
                <a:lnTo>
                  <a:pt x="437779" y="5389872"/>
                </a:lnTo>
                <a:lnTo>
                  <a:pt x="390578" y="5382826"/>
                </a:lnTo>
                <a:lnTo>
                  <a:pt x="344508" y="5371243"/>
                </a:lnTo>
                <a:lnTo>
                  <a:pt x="299888" y="5355257"/>
                </a:lnTo>
                <a:lnTo>
                  <a:pt x="257038" y="5334998"/>
                </a:lnTo>
                <a:lnTo>
                  <a:pt x="216275" y="5310599"/>
                </a:lnTo>
                <a:lnTo>
                  <a:pt x="177918" y="5282192"/>
                </a:lnTo>
                <a:lnTo>
                  <a:pt x="142285" y="5249909"/>
                </a:lnTo>
                <a:lnTo>
                  <a:pt x="110015" y="5214262"/>
                </a:lnTo>
                <a:lnTo>
                  <a:pt x="81619" y="5175890"/>
                </a:lnTo>
                <a:lnTo>
                  <a:pt x="57229" y="5135111"/>
                </a:lnTo>
                <a:lnTo>
                  <a:pt x="36978" y="5092244"/>
                </a:lnTo>
                <a:lnTo>
                  <a:pt x="20998" y="5047607"/>
                </a:lnTo>
                <a:lnTo>
                  <a:pt x="9420" y="5001519"/>
                </a:lnTo>
                <a:lnTo>
                  <a:pt x="2377" y="4954299"/>
                </a:lnTo>
                <a:lnTo>
                  <a:pt x="0" y="4906266"/>
                </a:lnTo>
              </a:path>
            </a:pathLst>
          </a:custGeom>
          <a:ln w="152452">
            <a:solidFill>
              <a:srgbClr val="E6D07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63315" y="1226889"/>
            <a:ext cx="7791450" cy="7829550"/>
          </a:xfrm>
          <a:custGeom>
            <a:avLst/>
            <a:gdLst/>
            <a:ahLst/>
            <a:cxnLst/>
            <a:rect l="l" t="t" r="r" b="b"/>
            <a:pathLst>
              <a:path w="7791450" h="7829550">
                <a:moveTo>
                  <a:pt x="7618107" y="7829550"/>
                </a:moveTo>
                <a:lnTo>
                  <a:pt x="173320" y="7829550"/>
                </a:lnTo>
                <a:lnTo>
                  <a:pt x="127320" y="7823342"/>
                </a:lnTo>
                <a:lnTo>
                  <a:pt x="85939" y="7805835"/>
                </a:lnTo>
                <a:lnTo>
                  <a:pt x="50846" y="7778697"/>
                </a:lnTo>
                <a:lnTo>
                  <a:pt x="23711" y="7743600"/>
                </a:lnTo>
                <a:lnTo>
                  <a:pt x="6206" y="7702214"/>
                </a:lnTo>
                <a:lnTo>
                  <a:pt x="0" y="7656209"/>
                </a:lnTo>
                <a:lnTo>
                  <a:pt x="0" y="173340"/>
                </a:lnTo>
                <a:lnTo>
                  <a:pt x="6206" y="127335"/>
                </a:lnTo>
                <a:lnTo>
                  <a:pt x="23711" y="85949"/>
                </a:lnTo>
                <a:lnTo>
                  <a:pt x="50846" y="50852"/>
                </a:lnTo>
                <a:lnTo>
                  <a:pt x="85939" y="23714"/>
                </a:lnTo>
                <a:lnTo>
                  <a:pt x="127320" y="6207"/>
                </a:lnTo>
                <a:lnTo>
                  <a:pt x="173320" y="0"/>
                </a:lnTo>
                <a:lnTo>
                  <a:pt x="7618107" y="0"/>
                </a:lnTo>
                <a:lnTo>
                  <a:pt x="7664107" y="6207"/>
                </a:lnTo>
                <a:lnTo>
                  <a:pt x="7705488" y="23714"/>
                </a:lnTo>
                <a:lnTo>
                  <a:pt x="7740581" y="50852"/>
                </a:lnTo>
                <a:lnTo>
                  <a:pt x="7767715" y="85949"/>
                </a:lnTo>
                <a:lnTo>
                  <a:pt x="7785221" y="127335"/>
                </a:lnTo>
                <a:lnTo>
                  <a:pt x="7791427" y="173340"/>
                </a:lnTo>
                <a:lnTo>
                  <a:pt x="7791427" y="7656209"/>
                </a:lnTo>
                <a:lnTo>
                  <a:pt x="7785221" y="7702214"/>
                </a:lnTo>
                <a:lnTo>
                  <a:pt x="7767715" y="7743600"/>
                </a:lnTo>
                <a:lnTo>
                  <a:pt x="7740581" y="7778697"/>
                </a:lnTo>
                <a:lnTo>
                  <a:pt x="7705488" y="7805835"/>
                </a:lnTo>
                <a:lnTo>
                  <a:pt x="7664107" y="7823342"/>
                </a:lnTo>
                <a:lnTo>
                  <a:pt x="7618107" y="7829550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333" y="2563016"/>
            <a:ext cx="6136005" cy="25609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70510" marR="5080" indent="-258445">
              <a:lnSpc>
                <a:spcPct val="100200"/>
              </a:lnSpc>
              <a:spcBef>
                <a:spcPts val="105"/>
              </a:spcBef>
            </a:pPr>
            <a:r>
              <a:rPr dirty="0" sz="8300" spc="125"/>
              <a:t>Book</a:t>
            </a:r>
            <a:r>
              <a:rPr dirty="0" sz="8300" spc="-345"/>
              <a:t> </a:t>
            </a:r>
            <a:r>
              <a:rPr dirty="0" sz="8300" spc="50"/>
              <a:t>Search  Flow</a:t>
            </a:r>
            <a:r>
              <a:rPr dirty="0" sz="8300" spc="-300"/>
              <a:t> </a:t>
            </a:r>
            <a:r>
              <a:rPr dirty="0" sz="8300" spc="155"/>
              <a:t>Chart</a:t>
            </a:r>
            <a:endParaRPr sz="8300"/>
          </a:p>
        </p:txBody>
      </p:sp>
      <p:sp>
        <p:nvSpPr>
          <p:cNvPr id="4" name="object 4"/>
          <p:cNvSpPr txBox="1"/>
          <p:nvPr/>
        </p:nvSpPr>
        <p:spPr>
          <a:xfrm>
            <a:off x="1166333" y="5783853"/>
            <a:ext cx="7160895" cy="115125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254"/>
              </a:spcBef>
            </a:pPr>
            <a:r>
              <a:rPr dirty="0" sz="3700" spc="60">
                <a:solidFill>
                  <a:srgbClr val="E6D077"/>
                </a:solidFill>
                <a:latin typeface="Arial"/>
                <a:cs typeface="Arial"/>
              </a:rPr>
              <a:t>Enter</a:t>
            </a:r>
            <a:r>
              <a:rPr dirty="0" sz="3700" spc="-13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30">
                <a:solidFill>
                  <a:srgbClr val="E6D077"/>
                </a:solidFill>
                <a:latin typeface="Arial"/>
                <a:cs typeface="Arial"/>
              </a:rPr>
              <a:t>the</a:t>
            </a:r>
            <a:r>
              <a:rPr dirty="0" sz="3700" spc="-13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10">
                <a:solidFill>
                  <a:srgbClr val="E6D077"/>
                </a:solidFill>
                <a:latin typeface="Arial"/>
                <a:cs typeface="Arial"/>
              </a:rPr>
              <a:t>information</a:t>
            </a:r>
            <a:r>
              <a:rPr dirty="0" sz="3700" spc="-13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35">
                <a:solidFill>
                  <a:srgbClr val="E6D077"/>
                </a:solidFill>
                <a:latin typeface="Arial"/>
                <a:cs typeface="Arial"/>
              </a:rPr>
              <a:t>of</a:t>
            </a:r>
            <a:r>
              <a:rPr dirty="0" sz="3700" spc="-13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30">
                <a:solidFill>
                  <a:srgbClr val="E6D077"/>
                </a:solidFill>
                <a:latin typeface="Arial"/>
                <a:cs typeface="Arial"/>
              </a:rPr>
              <a:t>the</a:t>
            </a:r>
            <a:r>
              <a:rPr dirty="0" sz="3700" spc="-13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65">
                <a:solidFill>
                  <a:srgbClr val="E6D077"/>
                </a:solidFill>
                <a:latin typeface="Arial"/>
                <a:cs typeface="Arial"/>
              </a:rPr>
              <a:t>book  </a:t>
            </a:r>
            <a:r>
              <a:rPr dirty="0" sz="3700" spc="30">
                <a:solidFill>
                  <a:srgbClr val="E6D077"/>
                </a:solidFill>
                <a:latin typeface="Arial"/>
                <a:cs typeface="Arial"/>
              </a:rPr>
              <a:t>you </a:t>
            </a:r>
            <a:r>
              <a:rPr dirty="0" sz="3700" spc="50">
                <a:solidFill>
                  <a:srgbClr val="E6D077"/>
                </a:solidFill>
                <a:latin typeface="Arial"/>
                <a:cs typeface="Arial"/>
              </a:rPr>
              <a:t>are </a:t>
            </a:r>
            <a:r>
              <a:rPr dirty="0" sz="3700" spc="80">
                <a:solidFill>
                  <a:srgbClr val="E6D077"/>
                </a:solidFill>
                <a:latin typeface="Arial"/>
                <a:cs typeface="Arial"/>
              </a:rPr>
              <a:t>looking</a:t>
            </a:r>
            <a:r>
              <a:rPr dirty="0" sz="3700" spc="-47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35">
                <a:solidFill>
                  <a:srgbClr val="E6D077"/>
                </a:solidFill>
                <a:latin typeface="Arial"/>
                <a:cs typeface="Arial"/>
              </a:rPr>
              <a:t>for</a:t>
            </a:r>
            <a:endParaRPr sz="3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333" y="7411985"/>
            <a:ext cx="73158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Arial"/>
                <a:cs typeface="Arial"/>
              </a:rPr>
              <a:t>To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view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information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35">
                <a:latin typeface="Arial"/>
                <a:cs typeface="Arial"/>
              </a:rPr>
              <a:t>and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remaining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stock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after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rental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95470" y="1600810"/>
            <a:ext cx="7877174" cy="708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288" y="837536"/>
            <a:ext cx="13268467" cy="8610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40524" y="4128143"/>
            <a:ext cx="2600324" cy="2028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91017" y="1772701"/>
            <a:ext cx="6952615" cy="962025"/>
          </a:xfrm>
          <a:custGeom>
            <a:avLst/>
            <a:gdLst/>
            <a:ahLst/>
            <a:cxnLst/>
            <a:rect l="l" t="t" r="r" b="b"/>
            <a:pathLst>
              <a:path w="6952615" h="962025">
                <a:moveTo>
                  <a:pt x="6770219" y="962024"/>
                </a:moveTo>
                <a:lnTo>
                  <a:pt x="182154" y="962024"/>
                </a:lnTo>
                <a:lnTo>
                  <a:pt x="133810" y="955532"/>
                </a:lnTo>
                <a:lnTo>
                  <a:pt x="90320" y="937220"/>
                </a:lnTo>
                <a:lnTo>
                  <a:pt x="53438" y="908836"/>
                </a:lnTo>
                <a:lnTo>
                  <a:pt x="24920" y="872126"/>
                </a:lnTo>
                <a:lnTo>
                  <a:pt x="6522" y="828838"/>
                </a:lnTo>
                <a:lnTo>
                  <a:pt x="0" y="780720"/>
                </a:lnTo>
                <a:lnTo>
                  <a:pt x="0" y="181304"/>
                </a:lnTo>
                <a:lnTo>
                  <a:pt x="6522" y="133186"/>
                </a:lnTo>
                <a:lnTo>
                  <a:pt x="24920" y="89898"/>
                </a:lnTo>
                <a:lnTo>
                  <a:pt x="53438" y="53188"/>
                </a:lnTo>
                <a:lnTo>
                  <a:pt x="90320" y="24804"/>
                </a:lnTo>
                <a:lnTo>
                  <a:pt x="133810" y="6492"/>
                </a:lnTo>
                <a:lnTo>
                  <a:pt x="182154" y="0"/>
                </a:lnTo>
                <a:lnTo>
                  <a:pt x="6770219" y="0"/>
                </a:lnTo>
                <a:lnTo>
                  <a:pt x="6818563" y="6492"/>
                </a:lnTo>
                <a:lnTo>
                  <a:pt x="6862054" y="24804"/>
                </a:lnTo>
                <a:lnTo>
                  <a:pt x="6898936" y="53188"/>
                </a:lnTo>
                <a:lnTo>
                  <a:pt x="6927453" y="89898"/>
                </a:lnTo>
                <a:lnTo>
                  <a:pt x="6945851" y="133186"/>
                </a:lnTo>
                <a:lnTo>
                  <a:pt x="6952374" y="181304"/>
                </a:lnTo>
                <a:lnTo>
                  <a:pt x="6952374" y="780720"/>
                </a:lnTo>
                <a:lnTo>
                  <a:pt x="6945851" y="828838"/>
                </a:lnTo>
                <a:lnTo>
                  <a:pt x="6927453" y="872126"/>
                </a:lnTo>
                <a:lnTo>
                  <a:pt x="6898936" y="908836"/>
                </a:lnTo>
                <a:lnTo>
                  <a:pt x="6862054" y="937220"/>
                </a:lnTo>
                <a:lnTo>
                  <a:pt x="6818563" y="955532"/>
                </a:lnTo>
                <a:lnTo>
                  <a:pt x="6770219" y="962024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491017" y="2927670"/>
            <a:ext cx="6952615" cy="962025"/>
          </a:xfrm>
          <a:custGeom>
            <a:avLst/>
            <a:gdLst/>
            <a:ahLst/>
            <a:cxnLst/>
            <a:rect l="l" t="t" r="r" b="b"/>
            <a:pathLst>
              <a:path w="6952615" h="962025">
                <a:moveTo>
                  <a:pt x="6770219" y="962024"/>
                </a:moveTo>
                <a:lnTo>
                  <a:pt x="182154" y="962024"/>
                </a:lnTo>
                <a:lnTo>
                  <a:pt x="133810" y="955532"/>
                </a:lnTo>
                <a:lnTo>
                  <a:pt x="90320" y="937220"/>
                </a:lnTo>
                <a:lnTo>
                  <a:pt x="53438" y="908836"/>
                </a:lnTo>
                <a:lnTo>
                  <a:pt x="24920" y="872126"/>
                </a:lnTo>
                <a:lnTo>
                  <a:pt x="6522" y="828838"/>
                </a:lnTo>
                <a:lnTo>
                  <a:pt x="0" y="780720"/>
                </a:lnTo>
                <a:lnTo>
                  <a:pt x="0" y="181304"/>
                </a:lnTo>
                <a:lnTo>
                  <a:pt x="6522" y="133186"/>
                </a:lnTo>
                <a:lnTo>
                  <a:pt x="24920" y="89898"/>
                </a:lnTo>
                <a:lnTo>
                  <a:pt x="53438" y="53188"/>
                </a:lnTo>
                <a:lnTo>
                  <a:pt x="90320" y="24804"/>
                </a:lnTo>
                <a:lnTo>
                  <a:pt x="133810" y="6492"/>
                </a:lnTo>
                <a:lnTo>
                  <a:pt x="182154" y="0"/>
                </a:lnTo>
                <a:lnTo>
                  <a:pt x="6770219" y="0"/>
                </a:lnTo>
                <a:lnTo>
                  <a:pt x="6818563" y="6492"/>
                </a:lnTo>
                <a:lnTo>
                  <a:pt x="6862054" y="24804"/>
                </a:lnTo>
                <a:lnTo>
                  <a:pt x="6898936" y="53188"/>
                </a:lnTo>
                <a:lnTo>
                  <a:pt x="6927453" y="89898"/>
                </a:lnTo>
                <a:lnTo>
                  <a:pt x="6945851" y="133186"/>
                </a:lnTo>
                <a:lnTo>
                  <a:pt x="6952374" y="181304"/>
                </a:lnTo>
                <a:lnTo>
                  <a:pt x="6952374" y="780720"/>
                </a:lnTo>
                <a:lnTo>
                  <a:pt x="6945851" y="828838"/>
                </a:lnTo>
                <a:lnTo>
                  <a:pt x="6927453" y="872126"/>
                </a:lnTo>
                <a:lnTo>
                  <a:pt x="6898936" y="908836"/>
                </a:lnTo>
                <a:lnTo>
                  <a:pt x="6862054" y="937220"/>
                </a:lnTo>
                <a:lnTo>
                  <a:pt x="6818563" y="955532"/>
                </a:lnTo>
                <a:lnTo>
                  <a:pt x="6770219" y="962024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91017" y="4082635"/>
            <a:ext cx="6952615" cy="962025"/>
          </a:xfrm>
          <a:custGeom>
            <a:avLst/>
            <a:gdLst/>
            <a:ahLst/>
            <a:cxnLst/>
            <a:rect l="l" t="t" r="r" b="b"/>
            <a:pathLst>
              <a:path w="6952615" h="962025">
                <a:moveTo>
                  <a:pt x="6770219" y="962024"/>
                </a:moveTo>
                <a:lnTo>
                  <a:pt x="182154" y="962024"/>
                </a:lnTo>
                <a:lnTo>
                  <a:pt x="133810" y="955532"/>
                </a:lnTo>
                <a:lnTo>
                  <a:pt x="90320" y="937220"/>
                </a:lnTo>
                <a:lnTo>
                  <a:pt x="53438" y="908836"/>
                </a:lnTo>
                <a:lnTo>
                  <a:pt x="24920" y="872126"/>
                </a:lnTo>
                <a:lnTo>
                  <a:pt x="6522" y="828838"/>
                </a:lnTo>
                <a:lnTo>
                  <a:pt x="0" y="780720"/>
                </a:lnTo>
                <a:lnTo>
                  <a:pt x="0" y="181304"/>
                </a:lnTo>
                <a:lnTo>
                  <a:pt x="6522" y="133186"/>
                </a:lnTo>
                <a:lnTo>
                  <a:pt x="24920" y="89898"/>
                </a:lnTo>
                <a:lnTo>
                  <a:pt x="53438" y="53188"/>
                </a:lnTo>
                <a:lnTo>
                  <a:pt x="90320" y="24804"/>
                </a:lnTo>
                <a:lnTo>
                  <a:pt x="133810" y="6492"/>
                </a:lnTo>
                <a:lnTo>
                  <a:pt x="182154" y="0"/>
                </a:lnTo>
                <a:lnTo>
                  <a:pt x="6770219" y="0"/>
                </a:lnTo>
                <a:lnTo>
                  <a:pt x="6818563" y="6492"/>
                </a:lnTo>
                <a:lnTo>
                  <a:pt x="6862054" y="24804"/>
                </a:lnTo>
                <a:lnTo>
                  <a:pt x="6898936" y="53188"/>
                </a:lnTo>
                <a:lnTo>
                  <a:pt x="6927453" y="89898"/>
                </a:lnTo>
                <a:lnTo>
                  <a:pt x="6945851" y="133186"/>
                </a:lnTo>
                <a:lnTo>
                  <a:pt x="6952374" y="181304"/>
                </a:lnTo>
                <a:lnTo>
                  <a:pt x="6952374" y="780720"/>
                </a:lnTo>
                <a:lnTo>
                  <a:pt x="6945851" y="828838"/>
                </a:lnTo>
                <a:lnTo>
                  <a:pt x="6927453" y="872126"/>
                </a:lnTo>
                <a:lnTo>
                  <a:pt x="6898936" y="908836"/>
                </a:lnTo>
                <a:lnTo>
                  <a:pt x="6862054" y="937220"/>
                </a:lnTo>
                <a:lnTo>
                  <a:pt x="6818563" y="955532"/>
                </a:lnTo>
                <a:lnTo>
                  <a:pt x="6770219" y="962024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91017" y="5237604"/>
            <a:ext cx="6952615" cy="962025"/>
          </a:xfrm>
          <a:custGeom>
            <a:avLst/>
            <a:gdLst/>
            <a:ahLst/>
            <a:cxnLst/>
            <a:rect l="l" t="t" r="r" b="b"/>
            <a:pathLst>
              <a:path w="6952615" h="962025">
                <a:moveTo>
                  <a:pt x="6770219" y="962024"/>
                </a:moveTo>
                <a:lnTo>
                  <a:pt x="182154" y="962024"/>
                </a:lnTo>
                <a:lnTo>
                  <a:pt x="133810" y="955532"/>
                </a:lnTo>
                <a:lnTo>
                  <a:pt x="90320" y="937220"/>
                </a:lnTo>
                <a:lnTo>
                  <a:pt x="53438" y="908836"/>
                </a:lnTo>
                <a:lnTo>
                  <a:pt x="24920" y="872126"/>
                </a:lnTo>
                <a:lnTo>
                  <a:pt x="6522" y="828838"/>
                </a:lnTo>
                <a:lnTo>
                  <a:pt x="0" y="780720"/>
                </a:lnTo>
                <a:lnTo>
                  <a:pt x="0" y="181304"/>
                </a:lnTo>
                <a:lnTo>
                  <a:pt x="6522" y="133186"/>
                </a:lnTo>
                <a:lnTo>
                  <a:pt x="24920" y="89898"/>
                </a:lnTo>
                <a:lnTo>
                  <a:pt x="53438" y="53188"/>
                </a:lnTo>
                <a:lnTo>
                  <a:pt x="90320" y="24804"/>
                </a:lnTo>
                <a:lnTo>
                  <a:pt x="133810" y="6492"/>
                </a:lnTo>
                <a:lnTo>
                  <a:pt x="182154" y="0"/>
                </a:lnTo>
                <a:lnTo>
                  <a:pt x="6770219" y="0"/>
                </a:lnTo>
                <a:lnTo>
                  <a:pt x="6818563" y="6492"/>
                </a:lnTo>
                <a:lnTo>
                  <a:pt x="6862054" y="24804"/>
                </a:lnTo>
                <a:lnTo>
                  <a:pt x="6898936" y="53188"/>
                </a:lnTo>
                <a:lnTo>
                  <a:pt x="6927453" y="89898"/>
                </a:lnTo>
                <a:lnTo>
                  <a:pt x="6945851" y="133186"/>
                </a:lnTo>
                <a:lnTo>
                  <a:pt x="6952374" y="181304"/>
                </a:lnTo>
                <a:lnTo>
                  <a:pt x="6952374" y="780720"/>
                </a:lnTo>
                <a:lnTo>
                  <a:pt x="6945851" y="828838"/>
                </a:lnTo>
                <a:lnTo>
                  <a:pt x="6927453" y="872126"/>
                </a:lnTo>
                <a:lnTo>
                  <a:pt x="6898936" y="908836"/>
                </a:lnTo>
                <a:lnTo>
                  <a:pt x="6862054" y="937220"/>
                </a:lnTo>
                <a:lnTo>
                  <a:pt x="6818563" y="955532"/>
                </a:lnTo>
                <a:lnTo>
                  <a:pt x="6770219" y="962024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491017" y="6392570"/>
            <a:ext cx="6952615" cy="962025"/>
          </a:xfrm>
          <a:custGeom>
            <a:avLst/>
            <a:gdLst/>
            <a:ahLst/>
            <a:cxnLst/>
            <a:rect l="l" t="t" r="r" b="b"/>
            <a:pathLst>
              <a:path w="6952615" h="962025">
                <a:moveTo>
                  <a:pt x="6770219" y="962024"/>
                </a:moveTo>
                <a:lnTo>
                  <a:pt x="182154" y="962024"/>
                </a:lnTo>
                <a:lnTo>
                  <a:pt x="133810" y="955532"/>
                </a:lnTo>
                <a:lnTo>
                  <a:pt x="90320" y="937220"/>
                </a:lnTo>
                <a:lnTo>
                  <a:pt x="53438" y="908836"/>
                </a:lnTo>
                <a:lnTo>
                  <a:pt x="24920" y="872126"/>
                </a:lnTo>
                <a:lnTo>
                  <a:pt x="6522" y="828838"/>
                </a:lnTo>
                <a:lnTo>
                  <a:pt x="0" y="780720"/>
                </a:lnTo>
                <a:lnTo>
                  <a:pt x="0" y="181304"/>
                </a:lnTo>
                <a:lnTo>
                  <a:pt x="6522" y="133186"/>
                </a:lnTo>
                <a:lnTo>
                  <a:pt x="24920" y="89898"/>
                </a:lnTo>
                <a:lnTo>
                  <a:pt x="53438" y="53188"/>
                </a:lnTo>
                <a:lnTo>
                  <a:pt x="90320" y="24804"/>
                </a:lnTo>
                <a:lnTo>
                  <a:pt x="133810" y="6492"/>
                </a:lnTo>
                <a:lnTo>
                  <a:pt x="182154" y="0"/>
                </a:lnTo>
                <a:lnTo>
                  <a:pt x="6770219" y="0"/>
                </a:lnTo>
                <a:lnTo>
                  <a:pt x="6818563" y="6492"/>
                </a:lnTo>
                <a:lnTo>
                  <a:pt x="6862054" y="24804"/>
                </a:lnTo>
                <a:lnTo>
                  <a:pt x="6898936" y="53188"/>
                </a:lnTo>
                <a:lnTo>
                  <a:pt x="6927453" y="89898"/>
                </a:lnTo>
                <a:lnTo>
                  <a:pt x="6945851" y="133186"/>
                </a:lnTo>
                <a:lnTo>
                  <a:pt x="6952374" y="181304"/>
                </a:lnTo>
                <a:lnTo>
                  <a:pt x="6952374" y="780720"/>
                </a:lnTo>
                <a:lnTo>
                  <a:pt x="6945851" y="828838"/>
                </a:lnTo>
                <a:lnTo>
                  <a:pt x="6927453" y="872126"/>
                </a:lnTo>
                <a:lnTo>
                  <a:pt x="6898936" y="908836"/>
                </a:lnTo>
                <a:lnTo>
                  <a:pt x="6862054" y="937220"/>
                </a:lnTo>
                <a:lnTo>
                  <a:pt x="6818563" y="955532"/>
                </a:lnTo>
                <a:lnTo>
                  <a:pt x="6770219" y="962024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491017" y="7547537"/>
            <a:ext cx="6952615" cy="962025"/>
          </a:xfrm>
          <a:custGeom>
            <a:avLst/>
            <a:gdLst/>
            <a:ahLst/>
            <a:cxnLst/>
            <a:rect l="l" t="t" r="r" b="b"/>
            <a:pathLst>
              <a:path w="6952615" h="962025">
                <a:moveTo>
                  <a:pt x="6770219" y="962024"/>
                </a:moveTo>
                <a:lnTo>
                  <a:pt x="182154" y="962024"/>
                </a:lnTo>
                <a:lnTo>
                  <a:pt x="133810" y="955532"/>
                </a:lnTo>
                <a:lnTo>
                  <a:pt x="90320" y="937220"/>
                </a:lnTo>
                <a:lnTo>
                  <a:pt x="53438" y="908836"/>
                </a:lnTo>
                <a:lnTo>
                  <a:pt x="24920" y="872126"/>
                </a:lnTo>
                <a:lnTo>
                  <a:pt x="6522" y="828838"/>
                </a:lnTo>
                <a:lnTo>
                  <a:pt x="0" y="780720"/>
                </a:lnTo>
                <a:lnTo>
                  <a:pt x="0" y="181304"/>
                </a:lnTo>
                <a:lnTo>
                  <a:pt x="6522" y="133186"/>
                </a:lnTo>
                <a:lnTo>
                  <a:pt x="24920" y="89898"/>
                </a:lnTo>
                <a:lnTo>
                  <a:pt x="53438" y="53188"/>
                </a:lnTo>
                <a:lnTo>
                  <a:pt x="90320" y="24804"/>
                </a:lnTo>
                <a:lnTo>
                  <a:pt x="133810" y="6492"/>
                </a:lnTo>
                <a:lnTo>
                  <a:pt x="182154" y="0"/>
                </a:lnTo>
                <a:lnTo>
                  <a:pt x="6770219" y="0"/>
                </a:lnTo>
                <a:lnTo>
                  <a:pt x="6818563" y="6492"/>
                </a:lnTo>
                <a:lnTo>
                  <a:pt x="6862054" y="24804"/>
                </a:lnTo>
                <a:lnTo>
                  <a:pt x="6898936" y="53188"/>
                </a:lnTo>
                <a:lnTo>
                  <a:pt x="6927453" y="89898"/>
                </a:lnTo>
                <a:lnTo>
                  <a:pt x="6945851" y="133186"/>
                </a:lnTo>
                <a:lnTo>
                  <a:pt x="6952374" y="181304"/>
                </a:lnTo>
                <a:lnTo>
                  <a:pt x="6952374" y="780720"/>
                </a:lnTo>
                <a:lnTo>
                  <a:pt x="6945851" y="828838"/>
                </a:lnTo>
                <a:lnTo>
                  <a:pt x="6927453" y="872126"/>
                </a:lnTo>
                <a:lnTo>
                  <a:pt x="6898936" y="908836"/>
                </a:lnTo>
                <a:lnTo>
                  <a:pt x="6862054" y="937220"/>
                </a:lnTo>
                <a:lnTo>
                  <a:pt x="6818563" y="955532"/>
                </a:lnTo>
                <a:lnTo>
                  <a:pt x="6770219" y="962024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59247" y="5843676"/>
            <a:ext cx="5457824" cy="3409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812384" y="2024341"/>
            <a:ext cx="4341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Reasons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for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35">
                <a:latin typeface="Arial"/>
                <a:cs typeface="Arial"/>
              </a:rPr>
              <a:t>choosing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the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topic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69212" y="4334275"/>
            <a:ext cx="2228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latin typeface="Arial"/>
                <a:cs typeface="Arial"/>
              </a:rPr>
              <a:t>Implementation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61559" y="5489242"/>
            <a:ext cx="3243580" cy="2701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28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latin typeface="Arial"/>
                <a:cs typeface="Arial"/>
              </a:rPr>
              <a:t>Execution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  <a:p>
            <a:pPr marL="12700" marR="5080" indent="756920">
              <a:lnSpc>
                <a:spcPct val="315800"/>
              </a:lnSpc>
            </a:pPr>
            <a:r>
              <a:rPr dirty="0" sz="2400" spc="40">
                <a:latin typeface="Arial"/>
                <a:cs typeface="Arial"/>
              </a:rPr>
              <a:t>Future </a:t>
            </a:r>
            <a:r>
              <a:rPr dirty="0" sz="2400">
                <a:latin typeface="Arial"/>
                <a:cs typeface="Arial"/>
              </a:rPr>
              <a:t>Work  </a:t>
            </a:r>
            <a:r>
              <a:rPr dirty="0" sz="2400" spc="30">
                <a:latin typeface="Arial"/>
                <a:cs typeface="Arial"/>
              </a:rPr>
              <a:t>Developer</a:t>
            </a:r>
            <a:r>
              <a:rPr dirty="0" sz="2400" spc="-130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Introduction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438813" y="1411303"/>
            <a:ext cx="6899909" cy="4033520"/>
          </a:xfrm>
          <a:prstGeom prst="rect"/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500"/>
              </a:spcBef>
            </a:pPr>
            <a:r>
              <a:rPr dirty="0" sz="8800" spc="-195" b="1">
                <a:latin typeface="Arial"/>
                <a:cs typeface="Arial"/>
              </a:rPr>
              <a:t>All </a:t>
            </a:r>
            <a:r>
              <a:rPr dirty="0" sz="8800" spc="-45" b="1">
                <a:latin typeface="Arial"/>
                <a:cs typeface="Arial"/>
              </a:rPr>
              <a:t>about  </a:t>
            </a:r>
            <a:r>
              <a:rPr dirty="0" sz="8800" spc="-114" b="1">
                <a:latin typeface="Arial"/>
                <a:cs typeface="Arial"/>
              </a:rPr>
              <a:t>Library  </a:t>
            </a:r>
            <a:r>
              <a:rPr dirty="0" sz="8800" spc="475" b="1">
                <a:latin typeface="Arial"/>
                <a:cs typeface="Arial"/>
              </a:rPr>
              <a:t>M</a:t>
            </a:r>
            <a:r>
              <a:rPr dirty="0" sz="8800" spc="80" b="1">
                <a:latin typeface="Arial"/>
                <a:cs typeface="Arial"/>
              </a:rPr>
              <a:t>a</a:t>
            </a:r>
            <a:r>
              <a:rPr dirty="0" sz="8800" spc="-285" b="1">
                <a:latin typeface="Arial"/>
                <a:cs typeface="Arial"/>
              </a:rPr>
              <a:t>n</a:t>
            </a:r>
            <a:r>
              <a:rPr dirty="0" sz="8800" spc="80" b="1">
                <a:latin typeface="Arial"/>
                <a:cs typeface="Arial"/>
              </a:rPr>
              <a:t>a</a:t>
            </a:r>
            <a:r>
              <a:rPr dirty="0" sz="8800" spc="-210" b="1">
                <a:latin typeface="Arial"/>
                <a:cs typeface="Arial"/>
              </a:rPr>
              <a:t>g</a:t>
            </a:r>
            <a:r>
              <a:rPr dirty="0" sz="8800" spc="155" b="1">
                <a:latin typeface="Arial"/>
                <a:cs typeface="Arial"/>
              </a:rPr>
              <a:t>e</a:t>
            </a:r>
            <a:r>
              <a:rPr dirty="0" sz="8800" spc="-285" b="1">
                <a:latin typeface="Arial"/>
                <a:cs typeface="Arial"/>
              </a:rPr>
              <a:t>m</a:t>
            </a:r>
            <a:r>
              <a:rPr dirty="0" sz="8800" spc="155" b="1">
                <a:latin typeface="Arial"/>
                <a:cs typeface="Arial"/>
              </a:rPr>
              <a:t>e</a:t>
            </a:r>
            <a:r>
              <a:rPr dirty="0" sz="8800" spc="-285" b="1">
                <a:latin typeface="Arial"/>
                <a:cs typeface="Arial"/>
              </a:rPr>
              <a:t>n</a:t>
            </a:r>
            <a:r>
              <a:rPr dirty="0" sz="8800" spc="375" b="1">
                <a:latin typeface="Arial"/>
                <a:cs typeface="Arial"/>
              </a:rPr>
              <a:t>t</a:t>
            </a:r>
            <a:endParaRPr sz="8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85878" y="3179308"/>
            <a:ext cx="99504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5">
                <a:latin typeface="Arial"/>
                <a:cs typeface="Arial"/>
              </a:rPr>
              <a:t>Design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82342"/>
            <a:ext cx="17849849" cy="7323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766461" y="2657747"/>
            <a:ext cx="34925" cy="10160"/>
          </a:xfrm>
          <a:custGeom>
            <a:avLst/>
            <a:gdLst/>
            <a:ahLst/>
            <a:cxnLst/>
            <a:rect l="l" t="t" r="r" b="b"/>
            <a:pathLst>
              <a:path w="34925" h="10160">
                <a:moveTo>
                  <a:pt x="0" y="0"/>
                </a:moveTo>
                <a:lnTo>
                  <a:pt x="34435" y="10135"/>
                </a:lnTo>
              </a:path>
            </a:pathLst>
          </a:custGeom>
          <a:ln w="151923">
            <a:solidFill>
              <a:srgbClr val="E6D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2563" y="2670959"/>
            <a:ext cx="17254855" cy="804545"/>
          </a:xfrm>
          <a:custGeom>
            <a:avLst/>
            <a:gdLst/>
            <a:ahLst/>
            <a:cxnLst/>
            <a:rect l="l" t="t" r="r" b="b"/>
            <a:pathLst>
              <a:path w="17254855" h="804545">
                <a:moveTo>
                  <a:pt x="16978783" y="0"/>
                </a:moveTo>
                <a:lnTo>
                  <a:pt x="17021405" y="17958"/>
                </a:lnTo>
                <a:lnTo>
                  <a:pt x="17061447" y="40352"/>
                </a:lnTo>
                <a:lnTo>
                  <a:pt x="17098599" y="66869"/>
                </a:lnTo>
                <a:lnTo>
                  <a:pt x="17132549" y="97201"/>
                </a:lnTo>
                <a:lnTo>
                  <a:pt x="17162984" y="131035"/>
                </a:lnTo>
                <a:lnTo>
                  <a:pt x="17189592" y="168060"/>
                </a:lnTo>
                <a:lnTo>
                  <a:pt x="17212062" y="207967"/>
                </a:lnTo>
                <a:lnTo>
                  <a:pt x="17230082" y="250443"/>
                </a:lnTo>
                <a:lnTo>
                  <a:pt x="17243339" y="295178"/>
                </a:lnTo>
                <a:lnTo>
                  <a:pt x="17251523" y="341861"/>
                </a:lnTo>
                <a:lnTo>
                  <a:pt x="17254320" y="390182"/>
                </a:lnTo>
                <a:lnTo>
                  <a:pt x="17251523" y="438502"/>
                </a:lnTo>
                <a:lnTo>
                  <a:pt x="17243339" y="485185"/>
                </a:lnTo>
                <a:lnTo>
                  <a:pt x="17230082" y="529921"/>
                </a:lnTo>
                <a:lnTo>
                  <a:pt x="17212062" y="572397"/>
                </a:lnTo>
                <a:lnTo>
                  <a:pt x="17189592" y="612303"/>
                </a:lnTo>
                <a:lnTo>
                  <a:pt x="17162984" y="649329"/>
                </a:lnTo>
                <a:lnTo>
                  <a:pt x="17132549" y="683163"/>
                </a:lnTo>
                <a:lnTo>
                  <a:pt x="17098599" y="713494"/>
                </a:lnTo>
                <a:lnTo>
                  <a:pt x="17061447" y="740012"/>
                </a:lnTo>
                <a:lnTo>
                  <a:pt x="17021405" y="762405"/>
                </a:lnTo>
                <a:lnTo>
                  <a:pt x="16978783" y="780364"/>
                </a:lnTo>
                <a:lnTo>
                  <a:pt x="16933895" y="793576"/>
                </a:lnTo>
                <a:lnTo>
                  <a:pt x="16887053" y="801732"/>
                </a:lnTo>
                <a:lnTo>
                  <a:pt x="16838567" y="804519"/>
                </a:lnTo>
                <a:lnTo>
                  <a:pt x="412954" y="804519"/>
                </a:lnTo>
                <a:lnTo>
                  <a:pt x="364468" y="801732"/>
                </a:lnTo>
                <a:lnTo>
                  <a:pt x="317626" y="793576"/>
                </a:lnTo>
                <a:lnTo>
                  <a:pt x="272738" y="780364"/>
                </a:lnTo>
                <a:lnTo>
                  <a:pt x="230117" y="762405"/>
                </a:lnTo>
                <a:lnTo>
                  <a:pt x="190074" y="740012"/>
                </a:lnTo>
                <a:lnTo>
                  <a:pt x="152922" y="713494"/>
                </a:lnTo>
                <a:lnTo>
                  <a:pt x="118973" y="683163"/>
                </a:lnTo>
                <a:lnTo>
                  <a:pt x="88538" y="649329"/>
                </a:lnTo>
                <a:lnTo>
                  <a:pt x="61930" y="612303"/>
                </a:lnTo>
                <a:lnTo>
                  <a:pt x="39460" y="572397"/>
                </a:lnTo>
                <a:lnTo>
                  <a:pt x="21440" y="529921"/>
                </a:lnTo>
                <a:lnTo>
                  <a:pt x="8183" y="485185"/>
                </a:lnTo>
                <a:lnTo>
                  <a:pt x="0" y="438503"/>
                </a:lnTo>
              </a:path>
            </a:pathLst>
          </a:custGeom>
          <a:ln w="151882">
            <a:solidFill>
              <a:srgbClr val="E6D07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63305" y="1226913"/>
            <a:ext cx="7458075" cy="7829550"/>
          </a:xfrm>
          <a:custGeom>
            <a:avLst/>
            <a:gdLst/>
            <a:ahLst/>
            <a:cxnLst/>
            <a:rect l="l" t="t" r="r" b="b"/>
            <a:pathLst>
              <a:path w="7458075" h="7829550">
                <a:moveTo>
                  <a:pt x="7284635" y="7829498"/>
                </a:moveTo>
                <a:lnTo>
                  <a:pt x="173439" y="7829498"/>
                </a:lnTo>
                <a:lnTo>
                  <a:pt x="127408" y="7823291"/>
                </a:lnTo>
                <a:lnTo>
                  <a:pt x="85998" y="7805783"/>
                </a:lnTo>
                <a:lnTo>
                  <a:pt x="50881" y="7778646"/>
                </a:lnTo>
                <a:lnTo>
                  <a:pt x="23728" y="7743549"/>
                </a:lnTo>
                <a:lnTo>
                  <a:pt x="6210" y="7702163"/>
                </a:lnTo>
                <a:lnTo>
                  <a:pt x="0" y="7656159"/>
                </a:lnTo>
                <a:lnTo>
                  <a:pt x="0" y="173339"/>
                </a:lnTo>
                <a:lnTo>
                  <a:pt x="6210" y="127334"/>
                </a:lnTo>
                <a:lnTo>
                  <a:pt x="23728" y="85949"/>
                </a:lnTo>
                <a:lnTo>
                  <a:pt x="50881" y="50852"/>
                </a:lnTo>
                <a:lnTo>
                  <a:pt x="85998" y="23714"/>
                </a:lnTo>
                <a:lnTo>
                  <a:pt x="127408" y="6207"/>
                </a:lnTo>
                <a:lnTo>
                  <a:pt x="173439" y="0"/>
                </a:lnTo>
                <a:lnTo>
                  <a:pt x="7284635" y="0"/>
                </a:lnTo>
                <a:lnTo>
                  <a:pt x="7330666" y="6207"/>
                </a:lnTo>
                <a:lnTo>
                  <a:pt x="7372076" y="23714"/>
                </a:lnTo>
                <a:lnTo>
                  <a:pt x="7407193" y="50852"/>
                </a:lnTo>
                <a:lnTo>
                  <a:pt x="7434346" y="85949"/>
                </a:lnTo>
                <a:lnTo>
                  <a:pt x="7451864" y="127334"/>
                </a:lnTo>
                <a:lnTo>
                  <a:pt x="7458075" y="173339"/>
                </a:lnTo>
                <a:lnTo>
                  <a:pt x="7458075" y="7656159"/>
                </a:lnTo>
                <a:lnTo>
                  <a:pt x="7451864" y="7702163"/>
                </a:lnTo>
                <a:lnTo>
                  <a:pt x="7434346" y="7743549"/>
                </a:lnTo>
                <a:lnTo>
                  <a:pt x="7407193" y="7778646"/>
                </a:lnTo>
                <a:lnTo>
                  <a:pt x="7372076" y="7805783"/>
                </a:lnTo>
                <a:lnTo>
                  <a:pt x="7330666" y="7823291"/>
                </a:lnTo>
                <a:lnTo>
                  <a:pt x="7284635" y="7829498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333" y="1929667"/>
            <a:ext cx="6858000" cy="3827779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300" spc="125"/>
              <a:t>Book</a:t>
            </a:r>
            <a:endParaRPr sz="8300"/>
          </a:p>
          <a:p>
            <a:pPr marL="12700" marR="5080">
              <a:lnSpc>
                <a:spcPts val="9980"/>
              </a:lnSpc>
              <a:spcBef>
                <a:spcPts val="330"/>
              </a:spcBef>
            </a:pPr>
            <a:r>
              <a:rPr dirty="0" sz="8300" spc="180"/>
              <a:t>Rental/Return  </a:t>
            </a:r>
            <a:r>
              <a:rPr dirty="0" sz="8300" spc="50"/>
              <a:t>Flow</a:t>
            </a:r>
            <a:r>
              <a:rPr dirty="0" sz="8300" spc="-290"/>
              <a:t> </a:t>
            </a:r>
            <a:r>
              <a:rPr dirty="0" sz="8300" spc="280"/>
              <a:t>chart</a:t>
            </a:r>
            <a:endParaRPr sz="8300"/>
          </a:p>
        </p:txBody>
      </p:sp>
      <p:sp>
        <p:nvSpPr>
          <p:cNvPr id="4" name="object 4"/>
          <p:cNvSpPr txBox="1"/>
          <p:nvPr/>
        </p:nvSpPr>
        <p:spPr>
          <a:xfrm>
            <a:off x="1166333" y="6417196"/>
            <a:ext cx="6417945" cy="115125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254"/>
              </a:spcBef>
            </a:pPr>
            <a:r>
              <a:rPr dirty="0" sz="3700" spc="-75">
                <a:solidFill>
                  <a:srgbClr val="E6D077"/>
                </a:solidFill>
                <a:latin typeface="Arial"/>
                <a:cs typeface="Arial"/>
              </a:rPr>
              <a:t>To</a:t>
            </a:r>
            <a:r>
              <a:rPr dirty="0" sz="3700" spc="-140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65">
                <a:solidFill>
                  <a:srgbClr val="E6D077"/>
                </a:solidFill>
                <a:latin typeface="Arial"/>
                <a:cs typeface="Arial"/>
              </a:rPr>
              <a:t>allow</a:t>
            </a:r>
            <a:r>
              <a:rPr dirty="0" sz="3700" spc="-140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35">
                <a:solidFill>
                  <a:srgbClr val="E6D077"/>
                </a:solidFill>
                <a:latin typeface="Arial"/>
                <a:cs typeface="Arial"/>
              </a:rPr>
              <a:t>users</a:t>
            </a:r>
            <a:r>
              <a:rPr dirty="0" sz="3700" spc="-140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75">
                <a:solidFill>
                  <a:srgbClr val="E6D077"/>
                </a:solidFill>
                <a:latin typeface="Arial"/>
                <a:cs typeface="Arial"/>
              </a:rPr>
              <a:t>to</a:t>
            </a:r>
            <a:r>
              <a:rPr dirty="0" sz="3700" spc="-140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00">
                <a:solidFill>
                  <a:srgbClr val="E6D077"/>
                </a:solidFill>
                <a:latin typeface="Arial"/>
                <a:cs typeface="Arial"/>
              </a:rPr>
              <a:t>freely</a:t>
            </a:r>
            <a:r>
              <a:rPr dirty="0" sz="3700" spc="-140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14">
                <a:solidFill>
                  <a:srgbClr val="E6D077"/>
                </a:solidFill>
                <a:latin typeface="Arial"/>
                <a:cs typeface="Arial"/>
              </a:rPr>
              <a:t>return  </a:t>
            </a:r>
            <a:r>
              <a:rPr dirty="0" sz="3700" spc="50">
                <a:solidFill>
                  <a:srgbClr val="E6D077"/>
                </a:solidFill>
                <a:latin typeface="Arial"/>
                <a:cs typeface="Arial"/>
              </a:rPr>
              <a:t>and </a:t>
            </a:r>
            <a:r>
              <a:rPr dirty="0" sz="3700" spc="85">
                <a:solidFill>
                  <a:srgbClr val="E6D077"/>
                </a:solidFill>
                <a:latin typeface="Arial"/>
                <a:cs typeface="Arial"/>
              </a:rPr>
              <a:t>borrow</a:t>
            </a:r>
            <a:r>
              <a:rPr dirty="0" sz="3700" spc="-31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50">
                <a:solidFill>
                  <a:srgbClr val="E6D077"/>
                </a:solidFill>
                <a:latin typeface="Arial"/>
                <a:cs typeface="Arial"/>
              </a:rPr>
              <a:t>books</a:t>
            </a:r>
            <a:endParaRPr sz="3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333" y="8045329"/>
            <a:ext cx="6717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0">
                <a:latin typeface="Arial"/>
                <a:cs typeface="Arial"/>
              </a:rPr>
              <a:t>Enter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book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information,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book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name,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35">
                <a:latin typeface="Arial"/>
                <a:cs typeface="Arial"/>
              </a:rPr>
              <a:t>and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30">
                <a:latin typeface="Arial"/>
                <a:cs typeface="Arial"/>
              </a:rPr>
              <a:t>user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93209" y="1705381"/>
            <a:ext cx="8991598" cy="7115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423898"/>
            <a:ext cx="18287999" cy="9439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946" y="404569"/>
            <a:ext cx="14868429" cy="9355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231523" y="827023"/>
            <a:ext cx="186055" cy="95885"/>
          </a:xfrm>
          <a:custGeom>
            <a:avLst/>
            <a:gdLst/>
            <a:ahLst/>
            <a:cxnLst/>
            <a:rect l="l" t="t" r="r" b="b"/>
            <a:pathLst>
              <a:path w="186055" h="95884">
                <a:moveTo>
                  <a:pt x="0" y="0"/>
                </a:moveTo>
                <a:lnTo>
                  <a:pt x="45647" y="13126"/>
                </a:lnTo>
                <a:lnTo>
                  <a:pt x="89480" y="31204"/>
                </a:lnTo>
                <a:lnTo>
                  <a:pt x="131080" y="54064"/>
                </a:lnTo>
                <a:lnTo>
                  <a:pt x="170031" y="81533"/>
                </a:lnTo>
                <a:lnTo>
                  <a:pt x="185762" y="95519"/>
                </a:lnTo>
              </a:path>
            </a:pathLst>
          </a:custGeom>
          <a:ln w="151843">
            <a:solidFill>
              <a:srgbClr val="E6D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21263" y="958385"/>
            <a:ext cx="15241269" cy="706120"/>
          </a:xfrm>
          <a:custGeom>
            <a:avLst/>
            <a:gdLst/>
            <a:ahLst/>
            <a:cxnLst/>
            <a:rect l="l" t="t" r="r" b="b"/>
            <a:pathLst>
              <a:path w="15241269" h="706119">
                <a:moveTo>
                  <a:pt x="15132248" y="0"/>
                </a:moveTo>
                <a:lnTo>
                  <a:pt x="15175803" y="56593"/>
                </a:lnTo>
                <a:lnTo>
                  <a:pt x="15198761" y="98016"/>
                </a:lnTo>
                <a:lnTo>
                  <a:pt x="15216917" y="141663"/>
                </a:lnTo>
                <a:lnTo>
                  <a:pt x="15230099" y="187118"/>
                </a:lnTo>
                <a:lnTo>
                  <a:pt x="15238135" y="233966"/>
                </a:lnTo>
                <a:lnTo>
                  <a:pt x="15240852" y="281793"/>
                </a:lnTo>
                <a:lnTo>
                  <a:pt x="15238135" y="329620"/>
                </a:lnTo>
                <a:lnTo>
                  <a:pt x="15230099" y="376468"/>
                </a:lnTo>
                <a:lnTo>
                  <a:pt x="15216917" y="421923"/>
                </a:lnTo>
                <a:lnTo>
                  <a:pt x="15198761" y="465569"/>
                </a:lnTo>
                <a:lnTo>
                  <a:pt x="15175803" y="506992"/>
                </a:lnTo>
                <a:lnTo>
                  <a:pt x="15148218" y="545777"/>
                </a:lnTo>
                <a:lnTo>
                  <a:pt x="15116176" y="581509"/>
                </a:lnTo>
                <a:lnTo>
                  <a:pt x="15080291" y="613415"/>
                </a:lnTo>
                <a:lnTo>
                  <a:pt x="15041340" y="640883"/>
                </a:lnTo>
                <a:lnTo>
                  <a:pt x="14999740" y="663743"/>
                </a:lnTo>
                <a:lnTo>
                  <a:pt x="14955907" y="681822"/>
                </a:lnTo>
                <a:lnTo>
                  <a:pt x="14910258" y="694948"/>
                </a:lnTo>
                <a:lnTo>
                  <a:pt x="14863210" y="702950"/>
                </a:lnTo>
                <a:lnTo>
                  <a:pt x="14815180" y="705655"/>
                </a:lnTo>
                <a:lnTo>
                  <a:pt x="333038" y="705655"/>
                </a:lnTo>
                <a:lnTo>
                  <a:pt x="285007" y="702950"/>
                </a:lnTo>
                <a:lnTo>
                  <a:pt x="237958" y="694948"/>
                </a:lnTo>
                <a:lnTo>
                  <a:pt x="192309" y="681822"/>
                </a:lnTo>
                <a:lnTo>
                  <a:pt x="148476" y="663743"/>
                </a:lnTo>
                <a:lnTo>
                  <a:pt x="106876" y="640883"/>
                </a:lnTo>
                <a:lnTo>
                  <a:pt x="67926" y="613415"/>
                </a:lnTo>
                <a:lnTo>
                  <a:pt x="32041" y="581509"/>
                </a:lnTo>
                <a:lnTo>
                  <a:pt x="0" y="545777"/>
                </a:lnTo>
              </a:path>
            </a:pathLst>
          </a:custGeom>
          <a:ln w="151708">
            <a:solidFill>
              <a:srgbClr val="E6D07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56248" y="1226888"/>
            <a:ext cx="9267825" cy="7829550"/>
          </a:xfrm>
          <a:custGeom>
            <a:avLst/>
            <a:gdLst/>
            <a:ahLst/>
            <a:cxnLst/>
            <a:rect l="l" t="t" r="r" b="b"/>
            <a:pathLst>
              <a:path w="9267825" h="7829550">
                <a:moveTo>
                  <a:pt x="9094277" y="7829550"/>
                </a:moveTo>
                <a:lnTo>
                  <a:pt x="173477" y="7829550"/>
                </a:lnTo>
                <a:lnTo>
                  <a:pt x="127436" y="7823342"/>
                </a:lnTo>
                <a:lnTo>
                  <a:pt x="86017" y="7805835"/>
                </a:lnTo>
                <a:lnTo>
                  <a:pt x="50892" y="7778697"/>
                </a:lnTo>
                <a:lnTo>
                  <a:pt x="23733" y="7743600"/>
                </a:lnTo>
                <a:lnTo>
                  <a:pt x="6212" y="7702214"/>
                </a:lnTo>
                <a:lnTo>
                  <a:pt x="0" y="7656209"/>
                </a:lnTo>
                <a:lnTo>
                  <a:pt x="0" y="173340"/>
                </a:lnTo>
                <a:lnTo>
                  <a:pt x="6212" y="127335"/>
                </a:lnTo>
                <a:lnTo>
                  <a:pt x="23733" y="85949"/>
                </a:lnTo>
                <a:lnTo>
                  <a:pt x="50892" y="50852"/>
                </a:lnTo>
                <a:lnTo>
                  <a:pt x="86017" y="23714"/>
                </a:lnTo>
                <a:lnTo>
                  <a:pt x="127436" y="6207"/>
                </a:lnTo>
                <a:lnTo>
                  <a:pt x="173477" y="0"/>
                </a:lnTo>
                <a:lnTo>
                  <a:pt x="9094277" y="0"/>
                </a:lnTo>
                <a:lnTo>
                  <a:pt x="9140318" y="6207"/>
                </a:lnTo>
                <a:lnTo>
                  <a:pt x="9181737" y="23714"/>
                </a:lnTo>
                <a:lnTo>
                  <a:pt x="9216862" y="50852"/>
                </a:lnTo>
                <a:lnTo>
                  <a:pt x="9244021" y="85949"/>
                </a:lnTo>
                <a:lnTo>
                  <a:pt x="9261543" y="127335"/>
                </a:lnTo>
                <a:lnTo>
                  <a:pt x="9267755" y="173340"/>
                </a:lnTo>
                <a:lnTo>
                  <a:pt x="9267755" y="7656209"/>
                </a:lnTo>
                <a:lnTo>
                  <a:pt x="9261543" y="7702214"/>
                </a:lnTo>
                <a:lnTo>
                  <a:pt x="9244021" y="7743600"/>
                </a:lnTo>
                <a:lnTo>
                  <a:pt x="9216862" y="7778697"/>
                </a:lnTo>
                <a:lnTo>
                  <a:pt x="9181737" y="7805835"/>
                </a:lnTo>
                <a:lnTo>
                  <a:pt x="9140318" y="7823342"/>
                </a:lnTo>
                <a:lnTo>
                  <a:pt x="9094277" y="7829550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333" y="1929667"/>
            <a:ext cx="6858000" cy="3827779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300" spc="125"/>
              <a:t>Book</a:t>
            </a:r>
            <a:endParaRPr sz="8300"/>
          </a:p>
          <a:p>
            <a:pPr marL="12700" marR="5080">
              <a:lnSpc>
                <a:spcPts val="9980"/>
              </a:lnSpc>
              <a:spcBef>
                <a:spcPts val="330"/>
              </a:spcBef>
            </a:pPr>
            <a:r>
              <a:rPr dirty="0" sz="8300" spc="180"/>
              <a:t>Rental/Return  </a:t>
            </a:r>
            <a:r>
              <a:rPr dirty="0" sz="8300" spc="50"/>
              <a:t>Flow</a:t>
            </a:r>
            <a:r>
              <a:rPr dirty="0" sz="8300" spc="-290"/>
              <a:t> </a:t>
            </a:r>
            <a:r>
              <a:rPr dirty="0" sz="8300" spc="280"/>
              <a:t>chart</a:t>
            </a:r>
            <a:endParaRPr sz="8300"/>
          </a:p>
        </p:txBody>
      </p:sp>
      <p:sp>
        <p:nvSpPr>
          <p:cNvPr id="4" name="object 4"/>
          <p:cNvSpPr txBox="1"/>
          <p:nvPr/>
        </p:nvSpPr>
        <p:spPr>
          <a:xfrm>
            <a:off x="1166333" y="6417195"/>
            <a:ext cx="6417945" cy="115125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254"/>
              </a:spcBef>
            </a:pPr>
            <a:r>
              <a:rPr dirty="0" sz="3700" spc="-75">
                <a:solidFill>
                  <a:srgbClr val="E6D077"/>
                </a:solidFill>
                <a:latin typeface="Arial"/>
                <a:cs typeface="Arial"/>
              </a:rPr>
              <a:t>To</a:t>
            </a:r>
            <a:r>
              <a:rPr dirty="0" sz="3700" spc="-140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65">
                <a:solidFill>
                  <a:srgbClr val="E6D077"/>
                </a:solidFill>
                <a:latin typeface="Arial"/>
                <a:cs typeface="Arial"/>
              </a:rPr>
              <a:t>allow</a:t>
            </a:r>
            <a:r>
              <a:rPr dirty="0" sz="3700" spc="-140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35">
                <a:solidFill>
                  <a:srgbClr val="E6D077"/>
                </a:solidFill>
                <a:latin typeface="Arial"/>
                <a:cs typeface="Arial"/>
              </a:rPr>
              <a:t>users</a:t>
            </a:r>
            <a:r>
              <a:rPr dirty="0" sz="3700" spc="-140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75">
                <a:solidFill>
                  <a:srgbClr val="E6D077"/>
                </a:solidFill>
                <a:latin typeface="Arial"/>
                <a:cs typeface="Arial"/>
              </a:rPr>
              <a:t>to</a:t>
            </a:r>
            <a:r>
              <a:rPr dirty="0" sz="3700" spc="-140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00">
                <a:solidFill>
                  <a:srgbClr val="E6D077"/>
                </a:solidFill>
                <a:latin typeface="Arial"/>
                <a:cs typeface="Arial"/>
              </a:rPr>
              <a:t>freely</a:t>
            </a:r>
            <a:r>
              <a:rPr dirty="0" sz="3700" spc="-140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114">
                <a:solidFill>
                  <a:srgbClr val="E6D077"/>
                </a:solidFill>
                <a:latin typeface="Arial"/>
                <a:cs typeface="Arial"/>
              </a:rPr>
              <a:t>return  </a:t>
            </a:r>
            <a:r>
              <a:rPr dirty="0" sz="3700" spc="50">
                <a:solidFill>
                  <a:srgbClr val="E6D077"/>
                </a:solidFill>
                <a:latin typeface="Arial"/>
                <a:cs typeface="Arial"/>
              </a:rPr>
              <a:t>and </a:t>
            </a:r>
            <a:r>
              <a:rPr dirty="0" sz="3700" spc="85">
                <a:solidFill>
                  <a:srgbClr val="E6D077"/>
                </a:solidFill>
                <a:latin typeface="Arial"/>
                <a:cs typeface="Arial"/>
              </a:rPr>
              <a:t>borrow</a:t>
            </a:r>
            <a:r>
              <a:rPr dirty="0" sz="3700" spc="-315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50">
                <a:solidFill>
                  <a:srgbClr val="E6D077"/>
                </a:solidFill>
                <a:latin typeface="Arial"/>
                <a:cs typeface="Arial"/>
              </a:rPr>
              <a:t>books</a:t>
            </a:r>
            <a:endParaRPr sz="3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333" y="8045327"/>
            <a:ext cx="6717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0">
                <a:latin typeface="Arial"/>
                <a:cs typeface="Arial"/>
              </a:rPr>
              <a:t>Enter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book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information,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book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name,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35">
                <a:latin typeface="Arial"/>
                <a:cs typeface="Arial"/>
              </a:rPr>
              <a:t>and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30">
                <a:latin typeface="Arial"/>
                <a:cs typeface="Arial"/>
              </a:rPr>
              <a:t>user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56214" y="1946275"/>
            <a:ext cx="9731785" cy="6838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925" y="2108534"/>
            <a:ext cx="17397888" cy="6067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20294" y="3405386"/>
            <a:ext cx="16880840" cy="54610"/>
          </a:xfrm>
          <a:custGeom>
            <a:avLst/>
            <a:gdLst/>
            <a:ahLst/>
            <a:cxnLst/>
            <a:rect l="l" t="t" r="r" b="b"/>
            <a:pathLst>
              <a:path w="16880840" h="54610">
                <a:moveTo>
                  <a:pt x="0" y="0"/>
                </a:moveTo>
                <a:lnTo>
                  <a:pt x="16710438" y="0"/>
                </a:lnTo>
                <a:lnTo>
                  <a:pt x="16757918" y="3802"/>
                </a:lnTo>
                <a:lnTo>
                  <a:pt x="16802959" y="14810"/>
                </a:lnTo>
                <a:lnTo>
                  <a:pt x="16844958" y="32426"/>
                </a:lnTo>
                <a:lnTo>
                  <a:pt x="16880402" y="54258"/>
                </a:lnTo>
              </a:path>
            </a:pathLst>
          </a:custGeom>
          <a:ln w="151237">
            <a:solidFill>
              <a:srgbClr val="E6D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7577" y="3405386"/>
            <a:ext cx="17164685" cy="581025"/>
          </a:xfrm>
          <a:custGeom>
            <a:avLst/>
            <a:gdLst/>
            <a:ahLst/>
            <a:cxnLst/>
            <a:rect l="l" t="t" r="r" b="b"/>
            <a:pathLst>
              <a:path w="17164685" h="581025">
                <a:moveTo>
                  <a:pt x="17164093" y="532325"/>
                </a:moveTo>
                <a:lnTo>
                  <a:pt x="17137676" y="548598"/>
                </a:lnTo>
                <a:lnTo>
                  <a:pt x="17095676" y="566214"/>
                </a:lnTo>
                <a:lnTo>
                  <a:pt x="17050635" y="577222"/>
                </a:lnTo>
                <a:lnTo>
                  <a:pt x="17003155" y="581024"/>
                </a:lnTo>
                <a:lnTo>
                  <a:pt x="292717" y="581024"/>
                </a:lnTo>
                <a:lnTo>
                  <a:pt x="245236" y="577222"/>
                </a:lnTo>
                <a:lnTo>
                  <a:pt x="200195" y="566214"/>
                </a:lnTo>
                <a:lnTo>
                  <a:pt x="158196" y="548598"/>
                </a:lnTo>
                <a:lnTo>
                  <a:pt x="119842" y="524972"/>
                </a:lnTo>
                <a:lnTo>
                  <a:pt x="85734" y="495935"/>
                </a:lnTo>
                <a:lnTo>
                  <a:pt x="56477" y="462085"/>
                </a:lnTo>
                <a:lnTo>
                  <a:pt x="32672" y="424019"/>
                </a:lnTo>
                <a:lnTo>
                  <a:pt x="14922" y="382336"/>
                </a:lnTo>
                <a:lnTo>
                  <a:pt x="3831" y="337635"/>
                </a:lnTo>
                <a:lnTo>
                  <a:pt x="0" y="290512"/>
                </a:lnTo>
                <a:lnTo>
                  <a:pt x="3831" y="243389"/>
                </a:lnTo>
                <a:lnTo>
                  <a:pt x="14922" y="198688"/>
                </a:lnTo>
                <a:lnTo>
                  <a:pt x="32672" y="157005"/>
                </a:lnTo>
                <a:lnTo>
                  <a:pt x="56477" y="118939"/>
                </a:lnTo>
                <a:lnTo>
                  <a:pt x="85734" y="85089"/>
                </a:lnTo>
                <a:lnTo>
                  <a:pt x="119842" y="56052"/>
                </a:lnTo>
                <a:lnTo>
                  <a:pt x="158196" y="32426"/>
                </a:lnTo>
                <a:lnTo>
                  <a:pt x="200195" y="14810"/>
                </a:lnTo>
                <a:lnTo>
                  <a:pt x="245236" y="3802"/>
                </a:lnTo>
                <a:lnTo>
                  <a:pt x="292717" y="0"/>
                </a:lnTo>
              </a:path>
            </a:pathLst>
          </a:custGeom>
          <a:ln w="151239">
            <a:solidFill>
              <a:srgbClr val="E6D07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63305" y="1226913"/>
            <a:ext cx="7458075" cy="7829550"/>
          </a:xfrm>
          <a:custGeom>
            <a:avLst/>
            <a:gdLst/>
            <a:ahLst/>
            <a:cxnLst/>
            <a:rect l="l" t="t" r="r" b="b"/>
            <a:pathLst>
              <a:path w="7458075" h="7829550">
                <a:moveTo>
                  <a:pt x="7284635" y="7829498"/>
                </a:moveTo>
                <a:lnTo>
                  <a:pt x="173439" y="7829498"/>
                </a:lnTo>
                <a:lnTo>
                  <a:pt x="127408" y="7823291"/>
                </a:lnTo>
                <a:lnTo>
                  <a:pt x="85998" y="7805783"/>
                </a:lnTo>
                <a:lnTo>
                  <a:pt x="50881" y="7778646"/>
                </a:lnTo>
                <a:lnTo>
                  <a:pt x="23728" y="7743549"/>
                </a:lnTo>
                <a:lnTo>
                  <a:pt x="6210" y="7702163"/>
                </a:lnTo>
                <a:lnTo>
                  <a:pt x="0" y="7656159"/>
                </a:lnTo>
                <a:lnTo>
                  <a:pt x="0" y="173339"/>
                </a:lnTo>
                <a:lnTo>
                  <a:pt x="6210" y="127334"/>
                </a:lnTo>
                <a:lnTo>
                  <a:pt x="23728" y="85949"/>
                </a:lnTo>
                <a:lnTo>
                  <a:pt x="50881" y="50852"/>
                </a:lnTo>
                <a:lnTo>
                  <a:pt x="85998" y="23714"/>
                </a:lnTo>
                <a:lnTo>
                  <a:pt x="127408" y="6207"/>
                </a:lnTo>
                <a:lnTo>
                  <a:pt x="173439" y="0"/>
                </a:lnTo>
                <a:lnTo>
                  <a:pt x="7284635" y="0"/>
                </a:lnTo>
                <a:lnTo>
                  <a:pt x="7330666" y="6207"/>
                </a:lnTo>
                <a:lnTo>
                  <a:pt x="7372076" y="23714"/>
                </a:lnTo>
                <a:lnTo>
                  <a:pt x="7407193" y="50852"/>
                </a:lnTo>
                <a:lnTo>
                  <a:pt x="7434346" y="85949"/>
                </a:lnTo>
                <a:lnTo>
                  <a:pt x="7451864" y="127334"/>
                </a:lnTo>
                <a:lnTo>
                  <a:pt x="7458075" y="173339"/>
                </a:lnTo>
                <a:lnTo>
                  <a:pt x="7458075" y="7656159"/>
                </a:lnTo>
                <a:lnTo>
                  <a:pt x="7451864" y="7702163"/>
                </a:lnTo>
                <a:lnTo>
                  <a:pt x="7434346" y="7743549"/>
                </a:lnTo>
                <a:lnTo>
                  <a:pt x="7407193" y="7778646"/>
                </a:lnTo>
                <a:lnTo>
                  <a:pt x="7372076" y="7805783"/>
                </a:lnTo>
                <a:lnTo>
                  <a:pt x="7330666" y="7823291"/>
                </a:lnTo>
                <a:lnTo>
                  <a:pt x="7284635" y="7829498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534161" y="1561367"/>
            <a:ext cx="6724649" cy="7162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13497" y="1561367"/>
            <a:ext cx="2581275" cy="723900"/>
          </a:xfrm>
          <a:custGeom>
            <a:avLst/>
            <a:gdLst/>
            <a:ahLst/>
            <a:cxnLst/>
            <a:rect l="l" t="t" r="r" b="b"/>
            <a:pathLst>
              <a:path w="2581275" h="723900">
                <a:moveTo>
                  <a:pt x="2218482" y="723899"/>
                </a:moveTo>
                <a:lnTo>
                  <a:pt x="362570" y="723899"/>
                </a:lnTo>
                <a:lnTo>
                  <a:pt x="313371" y="720595"/>
                </a:lnTo>
                <a:lnTo>
                  <a:pt x="266184" y="710970"/>
                </a:lnTo>
                <a:lnTo>
                  <a:pt x="221441" y="695456"/>
                </a:lnTo>
                <a:lnTo>
                  <a:pt x="179574" y="674483"/>
                </a:lnTo>
                <a:lnTo>
                  <a:pt x="141014" y="648483"/>
                </a:lnTo>
                <a:lnTo>
                  <a:pt x="106194" y="617887"/>
                </a:lnTo>
                <a:lnTo>
                  <a:pt x="75546" y="583126"/>
                </a:lnTo>
                <a:lnTo>
                  <a:pt x="49501" y="544633"/>
                </a:lnTo>
                <a:lnTo>
                  <a:pt x="28492" y="502837"/>
                </a:lnTo>
                <a:lnTo>
                  <a:pt x="12951" y="458170"/>
                </a:lnTo>
                <a:lnTo>
                  <a:pt x="3309" y="411064"/>
                </a:lnTo>
                <a:lnTo>
                  <a:pt x="0" y="361949"/>
                </a:lnTo>
                <a:lnTo>
                  <a:pt x="3309" y="312835"/>
                </a:lnTo>
                <a:lnTo>
                  <a:pt x="12951" y="265729"/>
                </a:lnTo>
                <a:lnTo>
                  <a:pt x="28492" y="221062"/>
                </a:lnTo>
                <a:lnTo>
                  <a:pt x="49501" y="179266"/>
                </a:lnTo>
                <a:lnTo>
                  <a:pt x="75546" y="140773"/>
                </a:lnTo>
                <a:lnTo>
                  <a:pt x="106194" y="106012"/>
                </a:lnTo>
                <a:lnTo>
                  <a:pt x="141014" y="75416"/>
                </a:lnTo>
                <a:lnTo>
                  <a:pt x="179574" y="49416"/>
                </a:lnTo>
                <a:lnTo>
                  <a:pt x="221441" y="28443"/>
                </a:lnTo>
                <a:lnTo>
                  <a:pt x="266184" y="12929"/>
                </a:lnTo>
                <a:lnTo>
                  <a:pt x="313371" y="3304"/>
                </a:lnTo>
                <a:lnTo>
                  <a:pt x="362570" y="0"/>
                </a:lnTo>
                <a:lnTo>
                  <a:pt x="2218482" y="0"/>
                </a:lnTo>
                <a:lnTo>
                  <a:pt x="2267681" y="3304"/>
                </a:lnTo>
                <a:lnTo>
                  <a:pt x="2314868" y="12929"/>
                </a:lnTo>
                <a:lnTo>
                  <a:pt x="2359611" y="28443"/>
                </a:lnTo>
                <a:lnTo>
                  <a:pt x="2401478" y="49416"/>
                </a:lnTo>
                <a:lnTo>
                  <a:pt x="2440038" y="75416"/>
                </a:lnTo>
                <a:lnTo>
                  <a:pt x="2474858" y="106012"/>
                </a:lnTo>
                <a:lnTo>
                  <a:pt x="2505507" y="140773"/>
                </a:lnTo>
                <a:lnTo>
                  <a:pt x="2531551" y="179266"/>
                </a:lnTo>
                <a:lnTo>
                  <a:pt x="2552560" y="221062"/>
                </a:lnTo>
                <a:lnTo>
                  <a:pt x="2568101" y="265729"/>
                </a:lnTo>
                <a:lnTo>
                  <a:pt x="2577743" y="312835"/>
                </a:lnTo>
                <a:lnTo>
                  <a:pt x="2581053" y="361949"/>
                </a:lnTo>
                <a:lnTo>
                  <a:pt x="2577743" y="411064"/>
                </a:lnTo>
                <a:lnTo>
                  <a:pt x="2568101" y="458170"/>
                </a:lnTo>
                <a:lnTo>
                  <a:pt x="2552560" y="502837"/>
                </a:lnTo>
                <a:lnTo>
                  <a:pt x="2531551" y="544633"/>
                </a:lnTo>
                <a:lnTo>
                  <a:pt x="2505507" y="583126"/>
                </a:lnTo>
                <a:lnTo>
                  <a:pt x="2474858" y="617887"/>
                </a:lnTo>
                <a:lnTo>
                  <a:pt x="2440038" y="648483"/>
                </a:lnTo>
                <a:lnTo>
                  <a:pt x="2401478" y="674483"/>
                </a:lnTo>
                <a:lnTo>
                  <a:pt x="2359611" y="695456"/>
                </a:lnTo>
                <a:lnTo>
                  <a:pt x="2314868" y="710970"/>
                </a:lnTo>
                <a:lnTo>
                  <a:pt x="2267681" y="720595"/>
                </a:lnTo>
                <a:lnTo>
                  <a:pt x="2218482" y="7238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58430" y="1532792"/>
            <a:ext cx="1914524" cy="885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66333" y="2843968"/>
            <a:ext cx="6591300" cy="25609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5"/>
              </a:spcBef>
            </a:pPr>
            <a:r>
              <a:rPr dirty="0" sz="8300" spc="150"/>
              <a:t>Rental</a:t>
            </a:r>
            <a:r>
              <a:rPr dirty="0" sz="8300" spc="-335"/>
              <a:t> </a:t>
            </a:r>
            <a:r>
              <a:rPr dirty="0" sz="8300" spc="200"/>
              <a:t>Status  </a:t>
            </a:r>
            <a:r>
              <a:rPr dirty="0" sz="8300" spc="50"/>
              <a:t>Flow</a:t>
            </a:r>
            <a:r>
              <a:rPr dirty="0" sz="8300" spc="-290"/>
              <a:t> </a:t>
            </a:r>
            <a:r>
              <a:rPr dirty="0" sz="8300" spc="280"/>
              <a:t>chart</a:t>
            </a:r>
            <a:endParaRPr sz="8300"/>
          </a:p>
        </p:txBody>
      </p:sp>
      <p:sp>
        <p:nvSpPr>
          <p:cNvPr id="7" name="object 7"/>
          <p:cNvSpPr txBox="1"/>
          <p:nvPr/>
        </p:nvSpPr>
        <p:spPr>
          <a:xfrm>
            <a:off x="1166333" y="6064805"/>
            <a:ext cx="6264275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15">
                <a:solidFill>
                  <a:srgbClr val="E6D077"/>
                </a:solidFill>
                <a:latin typeface="Arial"/>
                <a:cs typeface="Arial"/>
              </a:rPr>
              <a:t>Show </a:t>
            </a:r>
            <a:r>
              <a:rPr dirty="0" sz="3700" spc="105">
                <a:solidFill>
                  <a:srgbClr val="E6D077"/>
                </a:solidFill>
                <a:latin typeface="Arial"/>
                <a:cs typeface="Arial"/>
              </a:rPr>
              <a:t>rental </a:t>
            </a:r>
            <a:r>
              <a:rPr dirty="0" sz="3700" spc="50">
                <a:solidFill>
                  <a:srgbClr val="E6D077"/>
                </a:solidFill>
                <a:latin typeface="Arial"/>
                <a:cs typeface="Arial"/>
              </a:rPr>
              <a:t>and </a:t>
            </a:r>
            <a:r>
              <a:rPr dirty="0" sz="3700" spc="114">
                <a:solidFill>
                  <a:srgbClr val="E6D077"/>
                </a:solidFill>
                <a:latin typeface="Arial"/>
                <a:cs typeface="Arial"/>
              </a:rPr>
              <a:t>return</a:t>
            </a:r>
            <a:r>
              <a:rPr dirty="0" sz="3700" spc="-690">
                <a:solidFill>
                  <a:srgbClr val="E6D077"/>
                </a:solidFill>
                <a:latin typeface="Arial"/>
                <a:cs typeface="Arial"/>
              </a:rPr>
              <a:t> </a:t>
            </a:r>
            <a:r>
              <a:rPr dirty="0" sz="3700" spc="90">
                <a:solidFill>
                  <a:srgbClr val="E6D077"/>
                </a:solidFill>
                <a:latin typeface="Arial"/>
                <a:cs typeface="Arial"/>
              </a:rPr>
              <a:t>dates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6333" y="7131027"/>
            <a:ext cx="69830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Shows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which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30">
                <a:latin typeface="Arial"/>
                <a:cs typeface="Arial"/>
              </a:rPr>
              <a:t>user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55">
                <a:latin typeface="Arial"/>
                <a:cs typeface="Arial"/>
              </a:rPr>
              <a:t>borrowed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which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book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35">
                <a:latin typeface="Arial"/>
                <a:cs typeface="Arial"/>
              </a:rPr>
              <a:t>and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when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5596" y="1043467"/>
            <a:ext cx="17316449" cy="821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2101" y="226770"/>
            <a:ext cx="9209975" cy="9829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948816" y="1113367"/>
            <a:ext cx="12065" cy="199390"/>
          </a:xfrm>
          <a:custGeom>
            <a:avLst/>
            <a:gdLst/>
            <a:ahLst/>
            <a:cxnLst/>
            <a:rect l="l" t="t" r="r" b="b"/>
            <a:pathLst>
              <a:path w="12065" h="199390">
                <a:moveTo>
                  <a:pt x="2436" y="0"/>
                </a:moveTo>
                <a:lnTo>
                  <a:pt x="9205" y="45273"/>
                </a:lnTo>
                <a:lnTo>
                  <a:pt x="11581" y="93178"/>
                </a:lnTo>
                <a:lnTo>
                  <a:pt x="11581" y="95355"/>
                </a:lnTo>
                <a:lnTo>
                  <a:pt x="9205" y="143261"/>
                </a:lnTo>
                <a:lnTo>
                  <a:pt x="2164" y="190354"/>
                </a:lnTo>
                <a:lnTo>
                  <a:pt x="0" y="198951"/>
                </a:lnTo>
              </a:path>
            </a:pathLst>
          </a:custGeom>
          <a:ln w="152361">
            <a:solidFill>
              <a:srgbClr val="E6D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03913" y="1656923"/>
            <a:ext cx="8355965" cy="36830"/>
          </a:xfrm>
          <a:custGeom>
            <a:avLst/>
            <a:gdLst/>
            <a:ahLst/>
            <a:cxnLst/>
            <a:rect l="l" t="t" r="r" b="b"/>
            <a:pathLst>
              <a:path w="8355965" h="36830">
                <a:moveTo>
                  <a:pt x="8355568" y="0"/>
                </a:moveTo>
                <a:lnTo>
                  <a:pt x="8312109" y="15535"/>
                </a:lnTo>
                <a:lnTo>
                  <a:pt x="8266057" y="27086"/>
                </a:lnTo>
                <a:lnTo>
                  <a:pt x="8218874" y="34114"/>
                </a:lnTo>
                <a:lnTo>
                  <a:pt x="8170878" y="36486"/>
                </a:lnTo>
                <a:lnTo>
                  <a:pt x="94231" y="36486"/>
                </a:lnTo>
                <a:lnTo>
                  <a:pt x="46235" y="34114"/>
                </a:lnTo>
                <a:lnTo>
                  <a:pt x="0" y="27228"/>
                </a:lnTo>
              </a:path>
            </a:pathLst>
          </a:custGeom>
          <a:ln w="152073">
            <a:solidFill>
              <a:srgbClr val="E6D07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0974" y="6102091"/>
            <a:ext cx="11536680" cy="1732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200" spc="-385" b="1">
                <a:latin typeface="Arial"/>
                <a:cs typeface="Arial"/>
              </a:rPr>
              <a:t>Run </a:t>
            </a:r>
            <a:r>
              <a:rPr dirty="0" sz="11200" spc="-165" b="1">
                <a:latin typeface="Arial"/>
                <a:cs typeface="Arial"/>
              </a:rPr>
              <a:t>The</a:t>
            </a:r>
            <a:r>
              <a:rPr dirty="0" sz="11200" spc="-430" b="1">
                <a:latin typeface="Arial"/>
                <a:cs typeface="Arial"/>
              </a:rPr>
              <a:t> </a:t>
            </a:r>
            <a:r>
              <a:rPr dirty="0" sz="11200" spc="-145" b="1">
                <a:latin typeface="Arial"/>
                <a:cs typeface="Arial"/>
              </a:rPr>
              <a:t>Program</a:t>
            </a:r>
            <a:endParaRPr sz="1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98827" y="0"/>
            <a:ext cx="4524374" cy="5974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012742"/>
            <a:ext cx="3232385" cy="3076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62808" y="0"/>
            <a:ext cx="2057399" cy="2383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2663682" cy="22129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377914" y="867363"/>
            <a:ext cx="5876925" cy="8572500"/>
          </a:xfrm>
          <a:custGeom>
            <a:avLst/>
            <a:gdLst/>
            <a:ahLst/>
            <a:cxnLst/>
            <a:rect l="l" t="t" r="r" b="b"/>
            <a:pathLst>
              <a:path w="5876925" h="8572500">
                <a:moveTo>
                  <a:pt x="5391518" y="8572375"/>
                </a:moveTo>
                <a:lnTo>
                  <a:pt x="485406" y="8572375"/>
                </a:lnTo>
                <a:lnTo>
                  <a:pt x="437430" y="8569997"/>
                </a:lnTo>
                <a:lnTo>
                  <a:pt x="390266" y="8562951"/>
                </a:lnTo>
                <a:lnTo>
                  <a:pt x="344233" y="8551369"/>
                </a:lnTo>
                <a:lnTo>
                  <a:pt x="299649" y="8535384"/>
                </a:lnTo>
                <a:lnTo>
                  <a:pt x="256833" y="8515126"/>
                </a:lnTo>
                <a:lnTo>
                  <a:pt x="216102" y="8490728"/>
                </a:lnTo>
                <a:lnTo>
                  <a:pt x="177776" y="8462323"/>
                </a:lnTo>
                <a:lnTo>
                  <a:pt x="142172" y="8430041"/>
                </a:lnTo>
                <a:lnTo>
                  <a:pt x="109927" y="8394397"/>
                </a:lnTo>
                <a:lnTo>
                  <a:pt x="81554" y="8356027"/>
                </a:lnTo>
                <a:lnTo>
                  <a:pt x="57184" y="8315250"/>
                </a:lnTo>
                <a:lnTo>
                  <a:pt x="36949" y="8272385"/>
                </a:lnTo>
                <a:lnTo>
                  <a:pt x="20981" y="8227751"/>
                </a:lnTo>
                <a:lnTo>
                  <a:pt x="9413" y="8181666"/>
                </a:lnTo>
                <a:lnTo>
                  <a:pt x="2375" y="8134449"/>
                </a:lnTo>
                <a:lnTo>
                  <a:pt x="0" y="8086418"/>
                </a:lnTo>
                <a:lnTo>
                  <a:pt x="0" y="485957"/>
                </a:lnTo>
                <a:lnTo>
                  <a:pt x="2375" y="437926"/>
                </a:lnTo>
                <a:lnTo>
                  <a:pt x="9413" y="390708"/>
                </a:lnTo>
                <a:lnTo>
                  <a:pt x="20981" y="344623"/>
                </a:lnTo>
                <a:lnTo>
                  <a:pt x="36949" y="299989"/>
                </a:lnTo>
                <a:lnTo>
                  <a:pt x="57184" y="257124"/>
                </a:lnTo>
                <a:lnTo>
                  <a:pt x="81554" y="216347"/>
                </a:lnTo>
                <a:lnTo>
                  <a:pt x="109927" y="177977"/>
                </a:lnTo>
                <a:lnTo>
                  <a:pt x="142172" y="142333"/>
                </a:lnTo>
                <a:lnTo>
                  <a:pt x="177776" y="110052"/>
                </a:lnTo>
                <a:lnTo>
                  <a:pt x="216102" y="81646"/>
                </a:lnTo>
                <a:lnTo>
                  <a:pt x="256833" y="57248"/>
                </a:lnTo>
                <a:lnTo>
                  <a:pt x="299649" y="36991"/>
                </a:lnTo>
                <a:lnTo>
                  <a:pt x="344233" y="21005"/>
                </a:lnTo>
                <a:lnTo>
                  <a:pt x="390266" y="9423"/>
                </a:lnTo>
                <a:lnTo>
                  <a:pt x="437430" y="2377"/>
                </a:lnTo>
                <a:lnTo>
                  <a:pt x="485406" y="0"/>
                </a:lnTo>
                <a:lnTo>
                  <a:pt x="5391518" y="0"/>
                </a:lnTo>
                <a:lnTo>
                  <a:pt x="5439494" y="2377"/>
                </a:lnTo>
                <a:lnTo>
                  <a:pt x="5486658" y="9423"/>
                </a:lnTo>
                <a:lnTo>
                  <a:pt x="5532691" y="21005"/>
                </a:lnTo>
                <a:lnTo>
                  <a:pt x="5577275" y="36991"/>
                </a:lnTo>
                <a:lnTo>
                  <a:pt x="5620091" y="57248"/>
                </a:lnTo>
                <a:lnTo>
                  <a:pt x="5660822" y="81646"/>
                </a:lnTo>
                <a:lnTo>
                  <a:pt x="5699148" y="110052"/>
                </a:lnTo>
                <a:lnTo>
                  <a:pt x="5734752" y="142333"/>
                </a:lnTo>
                <a:lnTo>
                  <a:pt x="5766997" y="177977"/>
                </a:lnTo>
                <a:lnTo>
                  <a:pt x="5795371" y="216347"/>
                </a:lnTo>
                <a:lnTo>
                  <a:pt x="5819740" y="257124"/>
                </a:lnTo>
                <a:lnTo>
                  <a:pt x="5839975" y="299989"/>
                </a:lnTo>
                <a:lnTo>
                  <a:pt x="5855943" y="344623"/>
                </a:lnTo>
                <a:lnTo>
                  <a:pt x="5867511" y="390708"/>
                </a:lnTo>
                <a:lnTo>
                  <a:pt x="5874549" y="437926"/>
                </a:lnTo>
                <a:lnTo>
                  <a:pt x="5876924" y="485957"/>
                </a:lnTo>
                <a:lnTo>
                  <a:pt x="5876924" y="8086418"/>
                </a:lnTo>
                <a:lnTo>
                  <a:pt x="5874549" y="8134449"/>
                </a:lnTo>
                <a:lnTo>
                  <a:pt x="5867511" y="8181666"/>
                </a:lnTo>
                <a:lnTo>
                  <a:pt x="5855943" y="8227751"/>
                </a:lnTo>
                <a:lnTo>
                  <a:pt x="5839975" y="8272385"/>
                </a:lnTo>
                <a:lnTo>
                  <a:pt x="5819740" y="8315250"/>
                </a:lnTo>
                <a:lnTo>
                  <a:pt x="5795371" y="8356027"/>
                </a:lnTo>
                <a:lnTo>
                  <a:pt x="5766997" y="8394397"/>
                </a:lnTo>
                <a:lnTo>
                  <a:pt x="5734752" y="8430041"/>
                </a:lnTo>
                <a:lnTo>
                  <a:pt x="5699148" y="8462323"/>
                </a:lnTo>
                <a:lnTo>
                  <a:pt x="5660822" y="8490728"/>
                </a:lnTo>
                <a:lnTo>
                  <a:pt x="5620091" y="8515126"/>
                </a:lnTo>
                <a:lnTo>
                  <a:pt x="5577275" y="8535384"/>
                </a:lnTo>
                <a:lnTo>
                  <a:pt x="5532691" y="8551369"/>
                </a:lnTo>
                <a:lnTo>
                  <a:pt x="5486658" y="8562951"/>
                </a:lnTo>
                <a:lnTo>
                  <a:pt x="5439494" y="8569997"/>
                </a:lnTo>
                <a:lnTo>
                  <a:pt x="5391518" y="8572375"/>
                </a:lnTo>
                <a:close/>
              </a:path>
            </a:pathLst>
          </a:custGeom>
          <a:solidFill>
            <a:srgbClr val="E6D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32642" y="1095135"/>
            <a:ext cx="5560885" cy="8341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1164" y="2095300"/>
            <a:ext cx="7734934" cy="2831465"/>
          </a:xfrm>
          <a:prstGeom prst="rect"/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11030"/>
              </a:lnSpc>
              <a:spcBef>
                <a:spcPts val="500"/>
              </a:spcBef>
            </a:pPr>
            <a:r>
              <a:rPr dirty="0" sz="9200" spc="-125">
                <a:solidFill>
                  <a:srgbClr val="535353"/>
                </a:solidFill>
              </a:rPr>
              <a:t>Why </a:t>
            </a:r>
            <a:r>
              <a:rPr dirty="0" sz="9200" spc="200">
                <a:solidFill>
                  <a:srgbClr val="535353"/>
                </a:solidFill>
              </a:rPr>
              <a:t>book  </a:t>
            </a:r>
            <a:r>
              <a:rPr dirty="0" sz="9200" spc="165">
                <a:solidFill>
                  <a:srgbClr val="535353"/>
                </a:solidFill>
              </a:rPr>
              <a:t>management?</a:t>
            </a:r>
            <a:endParaRPr sz="9200"/>
          </a:p>
        </p:txBody>
      </p:sp>
      <p:sp>
        <p:nvSpPr>
          <p:cNvPr id="6" name="object 6"/>
          <p:cNvSpPr txBox="1"/>
          <p:nvPr/>
        </p:nvSpPr>
        <p:spPr>
          <a:xfrm>
            <a:off x="1301164" y="5861648"/>
            <a:ext cx="9329420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140">
                <a:latin typeface="Arial"/>
                <a:cs typeface="Arial"/>
              </a:rPr>
              <a:t>It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 spc="5">
                <a:latin typeface="Arial"/>
                <a:cs typeface="Arial"/>
              </a:rPr>
              <a:t>was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 spc="25">
                <a:latin typeface="Arial"/>
                <a:cs typeface="Arial"/>
              </a:rPr>
              <a:t>one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 spc="110">
                <a:latin typeface="Arial"/>
                <a:cs typeface="Arial"/>
              </a:rPr>
              <a:t>of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 spc="105">
                <a:latin typeface="Arial"/>
                <a:cs typeface="Arial"/>
              </a:rPr>
              <a:t>the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 spc="40">
                <a:latin typeface="Arial"/>
                <a:cs typeface="Arial"/>
              </a:rPr>
              <a:t>systems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 spc="140">
                <a:latin typeface="Arial"/>
                <a:cs typeface="Arial"/>
              </a:rPr>
              <a:t>that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 spc="25">
                <a:latin typeface="Arial"/>
                <a:cs typeface="Arial"/>
              </a:rPr>
              <a:t>can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 spc="60">
                <a:latin typeface="Arial"/>
                <a:cs typeface="Arial"/>
              </a:rPr>
              <a:t>be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 spc="50">
                <a:latin typeface="Arial"/>
                <a:cs typeface="Arial"/>
              </a:rPr>
              <a:t>easily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 spc="25">
                <a:latin typeface="Arial"/>
                <a:cs typeface="Arial"/>
              </a:rPr>
              <a:t>accessed  </a:t>
            </a:r>
            <a:r>
              <a:rPr dirty="0" sz="3000" spc="90">
                <a:latin typeface="Arial"/>
                <a:cs typeface="Arial"/>
              </a:rPr>
              <a:t>in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40">
                <a:latin typeface="Arial"/>
                <a:cs typeface="Arial"/>
              </a:rPr>
              <a:t>everyday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135">
                <a:latin typeface="Arial"/>
                <a:cs typeface="Arial"/>
              </a:rPr>
              <a:t>life.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25">
                <a:latin typeface="Arial"/>
                <a:cs typeface="Arial"/>
              </a:rPr>
              <a:t>In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105">
                <a:latin typeface="Arial"/>
                <a:cs typeface="Arial"/>
              </a:rPr>
              <a:t>the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10">
                <a:latin typeface="Arial"/>
                <a:cs typeface="Arial"/>
              </a:rPr>
              <a:t>case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110">
                <a:latin typeface="Arial"/>
                <a:cs typeface="Arial"/>
              </a:rPr>
              <a:t>of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105">
                <a:latin typeface="Arial"/>
                <a:cs typeface="Arial"/>
              </a:rPr>
              <a:t>one-person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85">
                <a:latin typeface="Arial"/>
                <a:cs typeface="Arial"/>
              </a:rPr>
              <a:t>individual  </a:t>
            </a:r>
            <a:r>
              <a:rPr dirty="0" sz="3000" spc="75">
                <a:latin typeface="Arial"/>
                <a:cs typeface="Arial"/>
              </a:rPr>
              <a:t>bookstores, </a:t>
            </a:r>
            <a:r>
              <a:rPr dirty="0" sz="3000" spc="90">
                <a:latin typeface="Arial"/>
                <a:cs typeface="Arial"/>
              </a:rPr>
              <a:t>there </a:t>
            </a:r>
            <a:r>
              <a:rPr dirty="0" sz="3000" spc="50">
                <a:latin typeface="Arial"/>
                <a:cs typeface="Arial"/>
              </a:rPr>
              <a:t>are </a:t>
            </a:r>
            <a:r>
              <a:rPr dirty="0" sz="3000" spc="125">
                <a:latin typeface="Arial"/>
                <a:cs typeface="Arial"/>
              </a:rPr>
              <a:t>still </a:t>
            </a:r>
            <a:r>
              <a:rPr dirty="0" sz="3000" spc="40">
                <a:latin typeface="Arial"/>
                <a:cs typeface="Arial"/>
              </a:rPr>
              <a:t>places </a:t>
            </a:r>
            <a:r>
              <a:rPr dirty="0" sz="3000" spc="50">
                <a:latin typeface="Arial"/>
                <a:cs typeface="Arial"/>
              </a:rPr>
              <a:t>where </a:t>
            </a:r>
            <a:r>
              <a:rPr dirty="0" sz="3000" spc="55">
                <a:latin typeface="Arial"/>
                <a:cs typeface="Arial"/>
              </a:rPr>
              <a:t>book </a:t>
            </a:r>
            <a:r>
              <a:rPr dirty="0" sz="3000" spc="60">
                <a:latin typeface="Arial"/>
                <a:cs typeface="Arial"/>
              </a:rPr>
              <a:t>stocks  </a:t>
            </a:r>
            <a:r>
              <a:rPr dirty="0" sz="3000" spc="50">
                <a:latin typeface="Arial"/>
                <a:cs typeface="Arial"/>
              </a:rPr>
              <a:t>are </a:t>
            </a:r>
            <a:r>
              <a:rPr dirty="0" sz="3000" spc="125">
                <a:latin typeface="Arial"/>
                <a:cs typeface="Arial"/>
              </a:rPr>
              <a:t>written </a:t>
            </a:r>
            <a:r>
              <a:rPr dirty="0" sz="3000" spc="60">
                <a:latin typeface="Arial"/>
                <a:cs typeface="Arial"/>
              </a:rPr>
              <a:t>by</a:t>
            </a:r>
            <a:r>
              <a:rPr dirty="0" sz="3000" spc="-495">
                <a:latin typeface="Arial"/>
                <a:cs typeface="Arial"/>
              </a:rPr>
              <a:t> </a:t>
            </a:r>
            <a:r>
              <a:rPr dirty="0" sz="3000" spc="80">
                <a:latin typeface="Arial"/>
                <a:cs typeface="Arial"/>
              </a:rPr>
              <a:t>hand.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86429" y="1931764"/>
            <a:ext cx="8910320" cy="455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9000"/>
              </a:lnSpc>
              <a:spcBef>
                <a:spcPts val="100"/>
              </a:spcBef>
            </a:pPr>
            <a:r>
              <a:rPr dirty="0" sz="5350" spc="415">
                <a:latin typeface="Arial"/>
                <a:cs typeface="Arial"/>
              </a:rPr>
              <a:t>"If </a:t>
            </a:r>
            <a:r>
              <a:rPr dirty="0" sz="5350" spc="50">
                <a:latin typeface="Arial"/>
                <a:cs typeface="Arial"/>
              </a:rPr>
              <a:t>you </a:t>
            </a:r>
            <a:r>
              <a:rPr dirty="0" sz="5350" spc="40">
                <a:latin typeface="Arial"/>
                <a:cs typeface="Arial"/>
              </a:rPr>
              <a:t>can </a:t>
            </a:r>
            <a:r>
              <a:rPr dirty="0" sz="5350" spc="150">
                <a:latin typeface="Arial"/>
                <a:cs typeface="Arial"/>
              </a:rPr>
              <a:t>code, </a:t>
            </a:r>
            <a:r>
              <a:rPr dirty="0" sz="5350" spc="50">
                <a:latin typeface="Arial"/>
                <a:cs typeface="Arial"/>
              </a:rPr>
              <a:t>you </a:t>
            </a:r>
            <a:r>
              <a:rPr dirty="0" sz="5350" spc="40">
                <a:latin typeface="Arial"/>
                <a:cs typeface="Arial"/>
              </a:rPr>
              <a:t>can  </a:t>
            </a:r>
            <a:r>
              <a:rPr dirty="0" sz="5350" spc="130">
                <a:latin typeface="Arial"/>
                <a:cs typeface="Arial"/>
              </a:rPr>
              <a:t>create </a:t>
            </a:r>
            <a:r>
              <a:rPr dirty="0" sz="5350" spc="125">
                <a:latin typeface="Arial"/>
                <a:cs typeface="Arial"/>
              </a:rPr>
              <a:t>something </a:t>
            </a:r>
            <a:r>
              <a:rPr dirty="0" sz="5350" spc="160">
                <a:latin typeface="Arial"/>
                <a:cs typeface="Arial"/>
              </a:rPr>
              <a:t>in</a:t>
            </a:r>
            <a:r>
              <a:rPr dirty="0" sz="5350" spc="-1015">
                <a:latin typeface="Arial"/>
                <a:cs typeface="Arial"/>
              </a:rPr>
              <a:t> </a:t>
            </a:r>
            <a:r>
              <a:rPr dirty="0" sz="5350" spc="0">
                <a:latin typeface="Arial"/>
                <a:cs typeface="Arial"/>
              </a:rPr>
              <a:t>a </a:t>
            </a:r>
            <a:r>
              <a:rPr dirty="0" sz="5350" spc="225">
                <a:latin typeface="Arial"/>
                <a:cs typeface="Arial"/>
              </a:rPr>
              <a:t>sitting  </a:t>
            </a:r>
            <a:r>
              <a:rPr dirty="0" sz="5350" spc="190">
                <a:latin typeface="Arial"/>
                <a:cs typeface="Arial"/>
              </a:rPr>
              <a:t>position, </a:t>
            </a:r>
            <a:r>
              <a:rPr dirty="0" sz="5350" spc="80">
                <a:latin typeface="Arial"/>
                <a:cs typeface="Arial"/>
              </a:rPr>
              <a:t>and </a:t>
            </a:r>
            <a:r>
              <a:rPr dirty="0" sz="5350" spc="60">
                <a:latin typeface="Arial"/>
                <a:cs typeface="Arial"/>
              </a:rPr>
              <a:t>no </a:t>
            </a:r>
            <a:r>
              <a:rPr dirty="0" sz="5350" spc="50">
                <a:latin typeface="Arial"/>
                <a:cs typeface="Arial"/>
              </a:rPr>
              <a:t>one </a:t>
            </a:r>
            <a:r>
              <a:rPr dirty="0" sz="5350" spc="175">
                <a:latin typeface="Arial"/>
                <a:cs typeface="Arial"/>
              </a:rPr>
              <a:t>will </a:t>
            </a:r>
            <a:r>
              <a:rPr dirty="0" sz="5350" spc="110">
                <a:latin typeface="Arial"/>
                <a:cs typeface="Arial"/>
              </a:rPr>
              <a:t>be  </a:t>
            </a:r>
            <a:r>
              <a:rPr dirty="0" sz="5350" spc="100">
                <a:latin typeface="Arial"/>
                <a:cs typeface="Arial"/>
              </a:rPr>
              <a:t>able </a:t>
            </a:r>
            <a:r>
              <a:rPr dirty="0" sz="5350" spc="260">
                <a:latin typeface="Arial"/>
                <a:cs typeface="Arial"/>
              </a:rPr>
              <a:t>to </a:t>
            </a:r>
            <a:r>
              <a:rPr dirty="0" sz="5350" spc="175">
                <a:latin typeface="Arial"/>
                <a:cs typeface="Arial"/>
              </a:rPr>
              <a:t>stop</a:t>
            </a:r>
            <a:r>
              <a:rPr dirty="0" sz="5350" spc="-930">
                <a:latin typeface="Arial"/>
                <a:cs typeface="Arial"/>
              </a:rPr>
              <a:t> </a:t>
            </a:r>
            <a:r>
              <a:rPr dirty="0" sz="5350" spc="275">
                <a:latin typeface="Arial"/>
                <a:cs typeface="Arial"/>
              </a:rPr>
              <a:t>you."</a:t>
            </a:r>
            <a:endParaRPr sz="5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86429" y="7476875"/>
            <a:ext cx="3535679" cy="440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00" spc="50">
                <a:latin typeface="Arial"/>
                <a:cs typeface="Arial"/>
              </a:rPr>
              <a:t>MARK</a:t>
            </a:r>
            <a:r>
              <a:rPr dirty="0" sz="2700" spc="55">
                <a:latin typeface="Arial"/>
                <a:cs typeface="Arial"/>
              </a:rPr>
              <a:t> </a:t>
            </a:r>
            <a:r>
              <a:rPr dirty="0" sz="2700" spc="-5">
                <a:latin typeface="Arial"/>
                <a:cs typeface="Arial"/>
              </a:rPr>
              <a:t>ZUCKERBERG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65788" y="2746111"/>
            <a:ext cx="4848224" cy="4876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88488" y="0"/>
            <a:ext cx="789951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" y="0"/>
            <a:ext cx="10801350" cy="10287000"/>
          </a:xfrm>
          <a:custGeom>
            <a:avLst/>
            <a:gdLst/>
            <a:ahLst/>
            <a:cxnLst/>
            <a:rect l="l" t="t" r="r" b="b"/>
            <a:pathLst>
              <a:path w="10801350" h="10287000">
                <a:moveTo>
                  <a:pt x="10452442" y="10287000"/>
                </a:moveTo>
                <a:lnTo>
                  <a:pt x="348768" y="10287000"/>
                </a:lnTo>
                <a:lnTo>
                  <a:pt x="321828" y="10285318"/>
                </a:lnTo>
                <a:lnTo>
                  <a:pt x="277454" y="10276927"/>
                </a:lnTo>
                <a:lnTo>
                  <a:pt x="235110" y="10263367"/>
                </a:lnTo>
                <a:lnTo>
                  <a:pt x="195145" y="10244988"/>
                </a:lnTo>
                <a:lnTo>
                  <a:pt x="157906" y="10222138"/>
                </a:lnTo>
                <a:lnTo>
                  <a:pt x="123744" y="10195165"/>
                </a:lnTo>
                <a:lnTo>
                  <a:pt x="93005" y="10164419"/>
                </a:lnTo>
                <a:lnTo>
                  <a:pt x="66039" y="10130248"/>
                </a:lnTo>
                <a:lnTo>
                  <a:pt x="43194" y="10093001"/>
                </a:lnTo>
                <a:lnTo>
                  <a:pt x="24819" y="10053026"/>
                </a:lnTo>
                <a:lnTo>
                  <a:pt x="11263" y="10010672"/>
                </a:lnTo>
                <a:lnTo>
                  <a:pt x="2873" y="9966288"/>
                </a:lnTo>
                <a:lnTo>
                  <a:pt x="0" y="9920222"/>
                </a:lnTo>
                <a:lnTo>
                  <a:pt x="0" y="350116"/>
                </a:lnTo>
                <a:lnTo>
                  <a:pt x="2873" y="304050"/>
                </a:lnTo>
                <a:lnTo>
                  <a:pt x="11263" y="259665"/>
                </a:lnTo>
                <a:lnTo>
                  <a:pt x="24819" y="217311"/>
                </a:lnTo>
                <a:lnTo>
                  <a:pt x="43194" y="177336"/>
                </a:lnTo>
                <a:lnTo>
                  <a:pt x="66039" y="140089"/>
                </a:lnTo>
                <a:lnTo>
                  <a:pt x="93005" y="105918"/>
                </a:lnTo>
                <a:lnTo>
                  <a:pt x="123744" y="75172"/>
                </a:lnTo>
                <a:lnTo>
                  <a:pt x="157906" y="48199"/>
                </a:lnTo>
                <a:lnTo>
                  <a:pt x="195145" y="25349"/>
                </a:lnTo>
                <a:lnTo>
                  <a:pt x="235110" y="6970"/>
                </a:lnTo>
                <a:lnTo>
                  <a:pt x="256877" y="0"/>
                </a:lnTo>
                <a:lnTo>
                  <a:pt x="10544333" y="0"/>
                </a:lnTo>
                <a:lnTo>
                  <a:pt x="10606065" y="25349"/>
                </a:lnTo>
                <a:lnTo>
                  <a:pt x="10643304" y="48199"/>
                </a:lnTo>
                <a:lnTo>
                  <a:pt x="10677466" y="75172"/>
                </a:lnTo>
                <a:lnTo>
                  <a:pt x="10708205" y="105918"/>
                </a:lnTo>
                <a:lnTo>
                  <a:pt x="10735171" y="140089"/>
                </a:lnTo>
                <a:lnTo>
                  <a:pt x="10758016" y="177336"/>
                </a:lnTo>
                <a:lnTo>
                  <a:pt x="10776391" y="217311"/>
                </a:lnTo>
                <a:lnTo>
                  <a:pt x="10789947" y="259665"/>
                </a:lnTo>
                <a:lnTo>
                  <a:pt x="10798337" y="304050"/>
                </a:lnTo>
                <a:lnTo>
                  <a:pt x="10801210" y="350116"/>
                </a:lnTo>
                <a:lnTo>
                  <a:pt x="10801210" y="9920222"/>
                </a:lnTo>
                <a:lnTo>
                  <a:pt x="10798337" y="9966288"/>
                </a:lnTo>
                <a:lnTo>
                  <a:pt x="10789947" y="10010672"/>
                </a:lnTo>
                <a:lnTo>
                  <a:pt x="10776391" y="10053026"/>
                </a:lnTo>
                <a:lnTo>
                  <a:pt x="10758016" y="10093001"/>
                </a:lnTo>
                <a:lnTo>
                  <a:pt x="10735171" y="10130248"/>
                </a:lnTo>
                <a:lnTo>
                  <a:pt x="10708205" y="10164419"/>
                </a:lnTo>
                <a:lnTo>
                  <a:pt x="10677466" y="10195165"/>
                </a:lnTo>
                <a:lnTo>
                  <a:pt x="10643304" y="10222138"/>
                </a:lnTo>
                <a:lnTo>
                  <a:pt x="10606065" y="10244988"/>
                </a:lnTo>
                <a:lnTo>
                  <a:pt x="10566100" y="10263367"/>
                </a:lnTo>
                <a:lnTo>
                  <a:pt x="10523756" y="10276927"/>
                </a:lnTo>
                <a:lnTo>
                  <a:pt x="10479382" y="10285318"/>
                </a:lnTo>
                <a:lnTo>
                  <a:pt x="10452442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13852" y="1370247"/>
            <a:ext cx="7793355" cy="25088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0" spc="290" b="1">
                <a:latin typeface="Century Gothic"/>
                <a:cs typeface="Century Gothic"/>
              </a:rPr>
              <a:t>What </a:t>
            </a:r>
            <a:r>
              <a:rPr dirty="0" sz="6000" spc="90" b="1">
                <a:latin typeface="Century Gothic"/>
                <a:cs typeface="Century Gothic"/>
              </a:rPr>
              <a:t>we </a:t>
            </a:r>
            <a:r>
              <a:rPr dirty="0" sz="6000" spc="40" b="1">
                <a:latin typeface="Century Gothic"/>
                <a:cs typeface="Century Gothic"/>
              </a:rPr>
              <a:t>want </a:t>
            </a:r>
            <a:r>
              <a:rPr dirty="0" sz="6000" spc="240" b="1">
                <a:latin typeface="Century Gothic"/>
                <a:cs typeface="Century Gothic"/>
              </a:rPr>
              <a:t>to</a:t>
            </a:r>
            <a:r>
              <a:rPr dirty="0" sz="6000" spc="-685" b="1">
                <a:latin typeface="Century Gothic"/>
                <a:cs typeface="Century Gothic"/>
              </a:rPr>
              <a:t> </a:t>
            </a:r>
            <a:r>
              <a:rPr dirty="0" sz="6000" spc="-45" b="1">
                <a:latin typeface="Century Gothic"/>
                <a:cs typeface="Century Gothic"/>
              </a:rPr>
              <a:t>do;  </a:t>
            </a:r>
            <a:r>
              <a:rPr dirty="0" sz="6000" spc="125" b="1">
                <a:latin typeface="Century Gothic"/>
                <a:cs typeface="Century Gothic"/>
              </a:rPr>
              <a:t>our </a:t>
            </a:r>
            <a:r>
              <a:rPr dirty="0" sz="6000" spc="204" b="1">
                <a:latin typeface="Century Gothic"/>
                <a:cs typeface="Century Gothic"/>
              </a:rPr>
              <a:t>future</a:t>
            </a:r>
            <a:r>
              <a:rPr dirty="0" sz="6000" spc="-240" b="1">
                <a:latin typeface="Century Gothic"/>
                <a:cs typeface="Century Gothic"/>
              </a:rPr>
              <a:t> </a:t>
            </a:r>
            <a:r>
              <a:rPr dirty="0" sz="6000" spc="155" b="1">
                <a:latin typeface="Century Gothic"/>
                <a:cs typeface="Century Gothic"/>
              </a:rPr>
              <a:t>work</a:t>
            </a:r>
            <a:endParaRPr sz="6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3100" spc="40" b="1">
                <a:latin typeface="Tahoma"/>
                <a:cs typeface="Tahoma"/>
              </a:rPr>
              <a:t>There</a:t>
            </a:r>
            <a:r>
              <a:rPr dirty="0" sz="3100" spc="-110" b="1">
                <a:latin typeface="Tahoma"/>
                <a:cs typeface="Tahoma"/>
              </a:rPr>
              <a:t> </a:t>
            </a:r>
            <a:r>
              <a:rPr dirty="0" sz="3100" spc="25" b="1">
                <a:latin typeface="Tahoma"/>
                <a:cs typeface="Tahoma"/>
              </a:rPr>
              <a:t>are</a:t>
            </a:r>
            <a:r>
              <a:rPr dirty="0" sz="3100" spc="-110" b="1">
                <a:latin typeface="Tahoma"/>
                <a:cs typeface="Tahoma"/>
              </a:rPr>
              <a:t> </a:t>
            </a:r>
            <a:r>
              <a:rPr dirty="0" sz="3100" spc="10" b="1">
                <a:latin typeface="Tahoma"/>
                <a:cs typeface="Tahoma"/>
              </a:rPr>
              <a:t>more</a:t>
            </a:r>
            <a:r>
              <a:rPr dirty="0" sz="3100" spc="-110" b="1">
                <a:latin typeface="Tahoma"/>
                <a:cs typeface="Tahoma"/>
              </a:rPr>
              <a:t> </a:t>
            </a:r>
            <a:r>
              <a:rPr dirty="0" sz="3100" spc="30" b="1">
                <a:latin typeface="Tahoma"/>
                <a:cs typeface="Tahoma"/>
              </a:rPr>
              <a:t>functions</a:t>
            </a:r>
            <a:r>
              <a:rPr dirty="0" sz="3100" spc="-110" b="1">
                <a:latin typeface="Tahoma"/>
                <a:cs typeface="Tahoma"/>
              </a:rPr>
              <a:t> </a:t>
            </a:r>
            <a:r>
              <a:rPr dirty="0" sz="3100" spc="30" b="1">
                <a:latin typeface="Tahoma"/>
                <a:cs typeface="Tahoma"/>
              </a:rPr>
              <a:t>to</a:t>
            </a:r>
            <a:r>
              <a:rPr dirty="0" sz="3100" spc="-110" b="1">
                <a:latin typeface="Tahoma"/>
                <a:cs typeface="Tahoma"/>
              </a:rPr>
              <a:t> </a:t>
            </a:r>
            <a:r>
              <a:rPr dirty="0" sz="3100" spc="100" b="1">
                <a:latin typeface="Tahoma"/>
                <a:cs typeface="Tahoma"/>
              </a:rPr>
              <a:t>be</a:t>
            </a:r>
            <a:r>
              <a:rPr dirty="0" sz="3100" spc="-110" b="1">
                <a:latin typeface="Tahoma"/>
                <a:cs typeface="Tahoma"/>
              </a:rPr>
              <a:t> </a:t>
            </a:r>
            <a:r>
              <a:rPr dirty="0" sz="3100" spc="60" b="1">
                <a:latin typeface="Tahoma"/>
                <a:cs typeface="Tahoma"/>
              </a:rPr>
              <a:t>added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7168" y="5104239"/>
            <a:ext cx="7207250" cy="715645"/>
          </a:xfrm>
          <a:custGeom>
            <a:avLst/>
            <a:gdLst/>
            <a:ahLst/>
            <a:cxnLst/>
            <a:rect l="l" t="t" r="r" b="b"/>
            <a:pathLst>
              <a:path w="7207250" h="715645">
                <a:moveTo>
                  <a:pt x="7073064" y="715395"/>
                </a:moveTo>
                <a:lnTo>
                  <a:pt x="133994" y="715395"/>
                </a:lnTo>
                <a:lnTo>
                  <a:pt x="91706" y="708506"/>
                </a:lnTo>
                <a:lnTo>
                  <a:pt x="54932" y="689335"/>
                </a:lnTo>
                <a:lnTo>
                  <a:pt x="25901" y="660127"/>
                </a:lnTo>
                <a:lnTo>
                  <a:pt x="6847" y="623128"/>
                </a:lnTo>
                <a:lnTo>
                  <a:pt x="0" y="580582"/>
                </a:lnTo>
                <a:lnTo>
                  <a:pt x="0" y="134812"/>
                </a:lnTo>
                <a:lnTo>
                  <a:pt x="6847" y="92266"/>
                </a:lnTo>
                <a:lnTo>
                  <a:pt x="25901" y="55267"/>
                </a:lnTo>
                <a:lnTo>
                  <a:pt x="54932" y="26060"/>
                </a:lnTo>
                <a:lnTo>
                  <a:pt x="91706" y="6889"/>
                </a:lnTo>
                <a:lnTo>
                  <a:pt x="133994" y="0"/>
                </a:lnTo>
                <a:lnTo>
                  <a:pt x="7073064" y="0"/>
                </a:lnTo>
                <a:lnTo>
                  <a:pt x="7115351" y="6889"/>
                </a:lnTo>
                <a:lnTo>
                  <a:pt x="7152126" y="26060"/>
                </a:lnTo>
                <a:lnTo>
                  <a:pt x="7181156" y="55267"/>
                </a:lnTo>
                <a:lnTo>
                  <a:pt x="7200211" y="92266"/>
                </a:lnTo>
                <a:lnTo>
                  <a:pt x="7207058" y="134812"/>
                </a:lnTo>
                <a:lnTo>
                  <a:pt x="7207058" y="580582"/>
                </a:lnTo>
                <a:lnTo>
                  <a:pt x="7200211" y="623128"/>
                </a:lnTo>
                <a:lnTo>
                  <a:pt x="7181156" y="660127"/>
                </a:lnTo>
                <a:lnTo>
                  <a:pt x="7152126" y="689335"/>
                </a:lnTo>
                <a:lnTo>
                  <a:pt x="7115351" y="708506"/>
                </a:lnTo>
                <a:lnTo>
                  <a:pt x="7073064" y="715395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27168" y="6239566"/>
            <a:ext cx="7207250" cy="715645"/>
          </a:xfrm>
          <a:custGeom>
            <a:avLst/>
            <a:gdLst/>
            <a:ahLst/>
            <a:cxnLst/>
            <a:rect l="l" t="t" r="r" b="b"/>
            <a:pathLst>
              <a:path w="7207250" h="715645">
                <a:moveTo>
                  <a:pt x="7073064" y="715395"/>
                </a:moveTo>
                <a:lnTo>
                  <a:pt x="133994" y="715395"/>
                </a:lnTo>
                <a:lnTo>
                  <a:pt x="91706" y="708506"/>
                </a:lnTo>
                <a:lnTo>
                  <a:pt x="54932" y="689335"/>
                </a:lnTo>
                <a:lnTo>
                  <a:pt x="25901" y="660127"/>
                </a:lnTo>
                <a:lnTo>
                  <a:pt x="6847" y="623128"/>
                </a:lnTo>
                <a:lnTo>
                  <a:pt x="0" y="580582"/>
                </a:lnTo>
                <a:lnTo>
                  <a:pt x="0" y="134812"/>
                </a:lnTo>
                <a:lnTo>
                  <a:pt x="6847" y="92266"/>
                </a:lnTo>
                <a:lnTo>
                  <a:pt x="25901" y="55267"/>
                </a:lnTo>
                <a:lnTo>
                  <a:pt x="54932" y="26060"/>
                </a:lnTo>
                <a:lnTo>
                  <a:pt x="91706" y="6889"/>
                </a:lnTo>
                <a:lnTo>
                  <a:pt x="133994" y="0"/>
                </a:lnTo>
                <a:lnTo>
                  <a:pt x="7073064" y="0"/>
                </a:lnTo>
                <a:lnTo>
                  <a:pt x="7115351" y="6889"/>
                </a:lnTo>
                <a:lnTo>
                  <a:pt x="7152126" y="26060"/>
                </a:lnTo>
                <a:lnTo>
                  <a:pt x="7181156" y="55267"/>
                </a:lnTo>
                <a:lnTo>
                  <a:pt x="7200211" y="92266"/>
                </a:lnTo>
                <a:lnTo>
                  <a:pt x="7207058" y="134812"/>
                </a:lnTo>
                <a:lnTo>
                  <a:pt x="7207058" y="580582"/>
                </a:lnTo>
                <a:lnTo>
                  <a:pt x="7200211" y="623128"/>
                </a:lnTo>
                <a:lnTo>
                  <a:pt x="7181156" y="660127"/>
                </a:lnTo>
                <a:lnTo>
                  <a:pt x="7152126" y="689335"/>
                </a:lnTo>
                <a:lnTo>
                  <a:pt x="7115351" y="708506"/>
                </a:lnTo>
                <a:lnTo>
                  <a:pt x="7073064" y="715395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7567" y="8519238"/>
            <a:ext cx="7206615" cy="715645"/>
          </a:xfrm>
          <a:custGeom>
            <a:avLst/>
            <a:gdLst/>
            <a:ahLst/>
            <a:cxnLst/>
            <a:rect l="l" t="t" r="r" b="b"/>
            <a:pathLst>
              <a:path w="7206615" h="715645">
                <a:moveTo>
                  <a:pt x="7072281" y="715395"/>
                </a:moveTo>
                <a:lnTo>
                  <a:pt x="133979" y="715395"/>
                </a:lnTo>
                <a:lnTo>
                  <a:pt x="91696" y="708505"/>
                </a:lnTo>
                <a:lnTo>
                  <a:pt x="54926" y="689333"/>
                </a:lnTo>
                <a:lnTo>
                  <a:pt x="25899" y="660123"/>
                </a:lnTo>
                <a:lnTo>
                  <a:pt x="6846" y="623120"/>
                </a:lnTo>
                <a:lnTo>
                  <a:pt x="0" y="580571"/>
                </a:lnTo>
                <a:lnTo>
                  <a:pt x="0" y="134824"/>
                </a:lnTo>
                <a:lnTo>
                  <a:pt x="6846" y="92275"/>
                </a:lnTo>
                <a:lnTo>
                  <a:pt x="25899" y="55272"/>
                </a:lnTo>
                <a:lnTo>
                  <a:pt x="54926" y="26062"/>
                </a:lnTo>
                <a:lnTo>
                  <a:pt x="91696" y="6889"/>
                </a:lnTo>
                <a:lnTo>
                  <a:pt x="133979" y="0"/>
                </a:lnTo>
                <a:lnTo>
                  <a:pt x="7072281" y="0"/>
                </a:lnTo>
                <a:lnTo>
                  <a:pt x="7114564" y="6889"/>
                </a:lnTo>
                <a:lnTo>
                  <a:pt x="7151334" y="26062"/>
                </a:lnTo>
                <a:lnTo>
                  <a:pt x="7180361" y="55272"/>
                </a:lnTo>
                <a:lnTo>
                  <a:pt x="7199414" y="92275"/>
                </a:lnTo>
                <a:lnTo>
                  <a:pt x="7206260" y="134824"/>
                </a:lnTo>
                <a:lnTo>
                  <a:pt x="7206260" y="580571"/>
                </a:lnTo>
                <a:lnTo>
                  <a:pt x="7199414" y="623120"/>
                </a:lnTo>
                <a:lnTo>
                  <a:pt x="7180361" y="660123"/>
                </a:lnTo>
                <a:lnTo>
                  <a:pt x="7151334" y="689333"/>
                </a:lnTo>
                <a:lnTo>
                  <a:pt x="7114564" y="708505"/>
                </a:lnTo>
                <a:lnTo>
                  <a:pt x="7072281" y="715395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27168" y="7379402"/>
            <a:ext cx="7207250" cy="715645"/>
          </a:xfrm>
          <a:custGeom>
            <a:avLst/>
            <a:gdLst/>
            <a:ahLst/>
            <a:cxnLst/>
            <a:rect l="l" t="t" r="r" b="b"/>
            <a:pathLst>
              <a:path w="7207250" h="715645">
                <a:moveTo>
                  <a:pt x="7073064" y="715395"/>
                </a:moveTo>
                <a:lnTo>
                  <a:pt x="133994" y="715395"/>
                </a:lnTo>
                <a:lnTo>
                  <a:pt x="91706" y="708506"/>
                </a:lnTo>
                <a:lnTo>
                  <a:pt x="54932" y="689335"/>
                </a:lnTo>
                <a:lnTo>
                  <a:pt x="25901" y="660127"/>
                </a:lnTo>
                <a:lnTo>
                  <a:pt x="6847" y="623128"/>
                </a:lnTo>
                <a:lnTo>
                  <a:pt x="0" y="580582"/>
                </a:lnTo>
                <a:lnTo>
                  <a:pt x="0" y="134812"/>
                </a:lnTo>
                <a:lnTo>
                  <a:pt x="6847" y="92266"/>
                </a:lnTo>
                <a:lnTo>
                  <a:pt x="25901" y="55267"/>
                </a:lnTo>
                <a:lnTo>
                  <a:pt x="54932" y="26060"/>
                </a:lnTo>
                <a:lnTo>
                  <a:pt x="91706" y="6889"/>
                </a:lnTo>
                <a:lnTo>
                  <a:pt x="133994" y="0"/>
                </a:lnTo>
                <a:lnTo>
                  <a:pt x="7073064" y="0"/>
                </a:lnTo>
                <a:lnTo>
                  <a:pt x="7115351" y="6889"/>
                </a:lnTo>
                <a:lnTo>
                  <a:pt x="7152126" y="26060"/>
                </a:lnTo>
                <a:lnTo>
                  <a:pt x="7181156" y="55267"/>
                </a:lnTo>
                <a:lnTo>
                  <a:pt x="7200211" y="92266"/>
                </a:lnTo>
                <a:lnTo>
                  <a:pt x="7207058" y="134812"/>
                </a:lnTo>
                <a:lnTo>
                  <a:pt x="7207058" y="580582"/>
                </a:lnTo>
                <a:lnTo>
                  <a:pt x="7200211" y="623128"/>
                </a:lnTo>
                <a:lnTo>
                  <a:pt x="7181156" y="660127"/>
                </a:lnTo>
                <a:lnTo>
                  <a:pt x="7152126" y="689335"/>
                </a:lnTo>
                <a:lnTo>
                  <a:pt x="7115351" y="708506"/>
                </a:lnTo>
                <a:lnTo>
                  <a:pt x="7073064" y="715395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27235" y="5238865"/>
            <a:ext cx="4808220" cy="37884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165860">
              <a:lnSpc>
                <a:spcPct val="100000"/>
              </a:lnSpc>
              <a:spcBef>
                <a:spcPts val="130"/>
              </a:spcBef>
            </a:pPr>
            <a:r>
              <a:rPr dirty="0" sz="2250" spc="50">
                <a:latin typeface="Arial"/>
                <a:cs typeface="Arial"/>
              </a:rPr>
              <a:t>Backward</a:t>
            </a:r>
            <a:r>
              <a:rPr dirty="0" sz="2250" spc="-75">
                <a:latin typeface="Arial"/>
                <a:cs typeface="Arial"/>
              </a:rPr>
              <a:t> </a:t>
            </a:r>
            <a:r>
              <a:rPr dirty="0" sz="2250" spc="85">
                <a:latin typeface="Arial"/>
                <a:cs typeface="Arial"/>
              </a:rPr>
              <a:t>function</a:t>
            </a:r>
            <a:endParaRPr sz="2250">
              <a:latin typeface="Arial"/>
              <a:cs typeface="Arial"/>
            </a:endParaRPr>
          </a:p>
          <a:p>
            <a:pPr algn="ctr" marL="567690" marR="560070">
              <a:lnSpc>
                <a:spcPts val="8980"/>
              </a:lnSpc>
              <a:spcBef>
                <a:spcPts val="1305"/>
              </a:spcBef>
            </a:pPr>
            <a:r>
              <a:rPr dirty="0" sz="2250" spc="80">
                <a:latin typeface="Arial"/>
                <a:cs typeface="Arial"/>
              </a:rPr>
              <a:t>List </a:t>
            </a:r>
            <a:r>
              <a:rPr dirty="0" sz="2250" spc="100">
                <a:latin typeface="Arial"/>
                <a:cs typeface="Arial"/>
              </a:rPr>
              <a:t>of</a:t>
            </a:r>
            <a:r>
              <a:rPr dirty="0" sz="2250" spc="-235">
                <a:latin typeface="Arial"/>
                <a:cs typeface="Arial"/>
              </a:rPr>
              <a:t> </a:t>
            </a:r>
            <a:r>
              <a:rPr dirty="0" sz="2250" spc="50">
                <a:latin typeface="Arial"/>
                <a:cs typeface="Arial"/>
              </a:rPr>
              <a:t>recommended</a:t>
            </a:r>
            <a:r>
              <a:rPr dirty="0" sz="2250" spc="-75">
                <a:latin typeface="Arial"/>
                <a:cs typeface="Arial"/>
              </a:rPr>
              <a:t> </a:t>
            </a:r>
            <a:r>
              <a:rPr dirty="0" sz="2250" spc="50">
                <a:latin typeface="Arial"/>
                <a:cs typeface="Arial"/>
              </a:rPr>
              <a:t>books </a:t>
            </a:r>
            <a:r>
              <a:rPr dirty="0" sz="2250" spc="25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Show </a:t>
            </a:r>
            <a:r>
              <a:rPr dirty="0" sz="2250" spc="50">
                <a:latin typeface="Arial"/>
                <a:cs typeface="Arial"/>
              </a:rPr>
              <a:t>Simple </a:t>
            </a:r>
            <a:r>
              <a:rPr dirty="0" sz="2250" spc="40">
                <a:latin typeface="Arial"/>
                <a:cs typeface="Arial"/>
              </a:rPr>
              <a:t>Book</a:t>
            </a:r>
            <a:r>
              <a:rPr dirty="0" sz="2250" spc="-30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Cover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250" spc="50">
                <a:latin typeface="Arial"/>
                <a:cs typeface="Arial"/>
              </a:rPr>
              <a:t>Return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50">
                <a:latin typeface="Arial"/>
                <a:cs typeface="Arial"/>
              </a:rPr>
              <a:t>and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90">
                <a:latin typeface="Arial"/>
                <a:cs typeface="Arial"/>
              </a:rPr>
              <a:t>rent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50">
                <a:latin typeface="Arial"/>
                <a:cs typeface="Arial"/>
              </a:rPr>
              <a:t>books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100">
                <a:latin typeface="Arial"/>
                <a:cs typeface="Arial"/>
              </a:rPr>
              <a:t>with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100">
                <a:latin typeface="Arial"/>
                <a:cs typeface="Arial"/>
              </a:rPr>
              <a:t>QR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50">
                <a:latin typeface="Arial"/>
                <a:cs typeface="Arial"/>
              </a:rPr>
              <a:t>code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40"/>
              <a:t>Do </a:t>
            </a:r>
            <a:r>
              <a:rPr dirty="0" spc="80"/>
              <a:t>you </a:t>
            </a:r>
            <a:r>
              <a:rPr dirty="0" spc="75"/>
              <a:t>have </a:t>
            </a:r>
            <a:r>
              <a:rPr dirty="0" spc="60"/>
              <a:t>any</a:t>
            </a:r>
            <a:r>
              <a:rPr dirty="0" spc="-1125"/>
              <a:t> </a:t>
            </a:r>
            <a:r>
              <a:rPr dirty="0" spc="165"/>
              <a:t>questions?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8451" y="8010518"/>
            <a:ext cx="7331709" cy="504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50" spc="75">
                <a:latin typeface="Arial"/>
                <a:cs typeface="Arial"/>
              </a:rPr>
              <a:t>Just</a:t>
            </a:r>
            <a:r>
              <a:rPr dirty="0" sz="3150" spc="-110">
                <a:latin typeface="Arial"/>
                <a:cs typeface="Arial"/>
              </a:rPr>
              <a:t> </a:t>
            </a:r>
            <a:r>
              <a:rPr dirty="0" sz="3150" spc="10">
                <a:latin typeface="Arial"/>
                <a:cs typeface="Arial"/>
              </a:rPr>
              <a:t>ask</a:t>
            </a:r>
            <a:r>
              <a:rPr dirty="0" sz="3150" spc="-110">
                <a:latin typeface="Arial"/>
                <a:cs typeface="Arial"/>
              </a:rPr>
              <a:t> </a:t>
            </a:r>
            <a:r>
              <a:rPr dirty="0" sz="3150" spc="35">
                <a:latin typeface="Arial"/>
                <a:cs typeface="Arial"/>
              </a:rPr>
              <a:t>us!</a:t>
            </a:r>
            <a:r>
              <a:rPr dirty="0" sz="3150" spc="-110">
                <a:latin typeface="Arial"/>
                <a:cs typeface="Arial"/>
              </a:rPr>
              <a:t> </a:t>
            </a:r>
            <a:r>
              <a:rPr dirty="0" sz="3150" spc="25">
                <a:latin typeface="Arial"/>
                <a:cs typeface="Arial"/>
              </a:rPr>
              <a:t>I</a:t>
            </a:r>
            <a:r>
              <a:rPr dirty="0" sz="3150" spc="-110">
                <a:latin typeface="Arial"/>
                <a:cs typeface="Arial"/>
              </a:rPr>
              <a:t> </a:t>
            </a:r>
            <a:r>
              <a:rPr dirty="0" sz="3150" spc="50">
                <a:latin typeface="Arial"/>
                <a:cs typeface="Arial"/>
              </a:rPr>
              <a:t>hope</a:t>
            </a:r>
            <a:r>
              <a:rPr dirty="0" sz="3150" spc="-110">
                <a:latin typeface="Arial"/>
                <a:cs typeface="Arial"/>
              </a:rPr>
              <a:t> </a:t>
            </a:r>
            <a:r>
              <a:rPr dirty="0" sz="3150" spc="25">
                <a:latin typeface="Arial"/>
                <a:cs typeface="Arial"/>
              </a:rPr>
              <a:t>you</a:t>
            </a:r>
            <a:r>
              <a:rPr dirty="0" sz="3150" spc="-110">
                <a:latin typeface="Arial"/>
                <a:cs typeface="Arial"/>
              </a:rPr>
              <a:t> </a:t>
            </a:r>
            <a:r>
              <a:rPr dirty="0" sz="3150" spc="50">
                <a:latin typeface="Arial"/>
                <a:cs typeface="Arial"/>
              </a:rPr>
              <a:t>had</a:t>
            </a:r>
            <a:r>
              <a:rPr dirty="0" sz="3150" spc="-110">
                <a:latin typeface="Arial"/>
                <a:cs typeface="Arial"/>
              </a:rPr>
              <a:t> </a:t>
            </a:r>
            <a:r>
              <a:rPr dirty="0" sz="3150" spc="-5">
                <a:latin typeface="Arial"/>
                <a:cs typeface="Arial"/>
              </a:rPr>
              <a:t>a</a:t>
            </a:r>
            <a:r>
              <a:rPr dirty="0" sz="3150" spc="-110">
                <a:latin typeface="Arial"/>
                <a:cs typeface="Arial"/>
              </a:rPr>
              <a:t> </a:t>
            </a:r>
            <a:r>
              <a:rPr dirty="0" sz="3150" spc="50">
                <a:latin typeface="Arial"/>
                <a:cs typeface="Arial"/>
              </a:rPr>
              <a:t>good</a:t>
            </a:r>
            <a:r>
              <a:rPr dirty="0" sz="3150" spc="-110">
                <a:latin typeface="Arial"/>
                <a:cs typeface="Arial"/>
              </a:rPr>
              <a:t> </a:t>
            </a:r>
            <a:r>
              <a:rPr dirty="0" sz="3150" spc="135">
                <a:latin typeface="Arial"/>
                <a:cs typeface="Arial"/>
              </a:rPr>
              <a:t>time.</a:t>
            </a:r>
            <a:endParaRPr sz="31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13826" y="3523982"/>
            <a:ext cx="2857499" cy="3876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56342" y="8021012"/>
            <a:ext cx="4000500" cy="2266315"/>
          </a:xfrm>
          <a:custGeom>
            <a:avLst/>
            <a:gdLst/>
            <a:ahLst/>
            <a:cxnLst/>
            <a:rect l="l" t="t" r="r" b="b"/>
            <a:pathLst>
              <a:path w="4000500" h="2266315">
                <a:moveTo>
                  <a:pt x="3982861" y="2265987"/>
                </a:moveTo>
                <a:lnTo>
                  <a:pt x="17637" y="2265987"/>
                </a:lnTo>
                <a:lnTo>
                  <a:pt x="14251" y="2240269"/>
                </a:lnTo>
                <a:lnTo>
                  <a:pt x="9155" y="2192887"/>
                </a:lnTo>
                <a:lnTo>
                  <a:pt x="5169" y="2145180"/>
                </a:lnTo>
                <a:lnTo>
                  <a:pt x="2305" y="2097163"/>
                </a:lnTo>
                <a:lnTo>
                  <a:pt x="578" y="2048849"/>
                </a:lnTo>
                <a:lnTo>
                  <a:pt x="0" y="2000194"/>
                </a:lnTo>
                <a:lnTo>
                  <a:pt x="578" y="1951650"/>
                </a:lnTo>
                <a:lnTo>
                  <a:pt x="2305" y="1903335"/>
                </a:lnTo>
                <a:lnTo>
                  <a:pt x="5169" y="1855318"/>
                </a:lnTo>
                <a:lnTo>
                  <a:pt x="9155" y="1807612"/>
                </a:lnTo>
                <a:lnTo>
                  <a:pt x="14251" y="1760229"/>
                </a:lnTo>
                <a:lnTo>
                  <a:pt x="20444" y="1713184"/>
                </a:lnTo>
                <a:lnTo>
                  <a:pt x="27720" y="1666488"/>
                </a:lnTo>
                <a:lnTo>
                  <a:pt x="36066" y="1620155"/>
                </a:lnTo>
                <a:lnTo>
                  <a:pt x="45470" y="1574199"/>
                </a:lnTo>
                <a:lnTo>
                  <a:pt x="55918" y="1528632"/>
                </a:lnTo>
                <a:lnTo>
                  <a:pt x="67397" y="1483467"/>
                </a:lnTo>
                <a:lnTo>
                  <a:pt x="79893" y="1438718"/>
                </a:lnTo>
                <a:lnTo>
                  <a:pt x="93395" y="1394397"/>
                </a:lnTo>
                <a:lnTo>
                  <a:pt x="107888" y="1350518"/>
                </a:lnTo>
                <a:lnTo>
                  <a:pt x="123361" y="1307094"/>
                </a:lnTo>
                <a:lnTo>
                  <a:pt x="139798" y="1264137"/>
                </a:lnTo>
                <a:lnTo>
                  <a:pt x="157188" y="1221662"/>
                </a:lnTo>
                <a:lnTo>
                  <a:pt x="175518" y="1179680"/>
                </a:lnTo>
                <a:lnTo>
                  <a:pt x="194774" y="1138206"/>
                </a:lnTo>
                <a:lnTo>
                  <a:pt x="214943" y="1097252"/>
                </a:lnTo>
                <a:lnTo>
                  <a:pt x="236012" y="1056832"/>
                </a:lnTo>
                <a:lnTo>
                  <a:pt x="257968" y="1016958"/>
                </a:lnTo>
                <a:lnTo>
                  <a:pt x="280798" y="977643"/>
                </a:lnTo>
                <a:lnTo>
                  <a:pt x="304489" y="938901"/>
                </a:lnTo>
                <a:lnTo>
                  <a:pt x="329027" y="900745"/>
                </a:lnTo>
                <a:lnTo>
                  <a:pt x="354400" y="863188"/>
                </a:lnTo>
                <a:lnTo>
                  <a:pt x="380595" y="826242"/>
                </a:lnTo>
                <a:lnTo>
                  <a:pt x="407598" y="789922"/>
                </a:lnTo>
                <a:lnTo>
                  <a:pt x="435396" y="754240"/>
                </a:lnTo>
                <a:lnTo>
                  <a:pt x="463976" y="719209"/>
                </a:lnTo>
                <a:lnTo>
                  <a:pt x="493326" y="684842"/>
                </a:lnTo>
                <a:lnTo>
                  <a:pt x="523432" y="651153"/>
                </a:lnTo>
                <a:lnTo>
                  <a:pt x="554280" y="618154"/>
                </a:lnTo>
                <a:lnTo>
                  <a:pt x="585858" y="585859"/>
                </a:lnTo>
                <a:lnTo>
                  <a:pt x="618154" y="554281"/>
                </a:lnTo>
                <a:lnTo>
                  <a:pt x="651152" y="523432"/>
                </a:lnTo>
                <a:lnTo>
                  <a:pt x="684841" y="493327"/>
                </a:lnTo>
                <a:lnTo>
                  <a:pt x="719208" y="463977"/>
                </a:lnTo>
                <a:lnTo>
                  <a:pt x="754239" y="435397"/>
                </a:lnTo>
                <a:lnTo>
                  <a:pt x="789921" y="407598"/>
                </a:lnTo>
                <a:lnTo>
                  <a:pt x="826242" y="380595"/>
                </a:lnTo>
                <a:lnTo>
                  <a:pt x="863187" y="354401"/>
                </a:lnTo>
                <a:lnTo>
                  <a:pt x="900744" y="329028"/>
                </a:lnTo>
                <a:lnTo>
                  <a:pt x="938901" y="304489"/>
                </a:lnTo>
                <a:lnTo>
                  <a:pt x="977642" y="280798"/>
                </a:lnTo>
                <a:lnTo>
                  <a:pt x="1016957" y="257968"/>
                </a:lnTo>
                <a:lnTo>
                  <a:pt x="1056831" y="236012"/>
                </a:lnTo>
                <a:lnTo>
                  <a:pt x="1097252" y="214943"/>
                </a:lnTo>
                <a:lnTo>
                  <a:pt x="1138206" y="194774"/>
                </a:lnTo>
                <a:lnTo>
                  <a:pt x="1179680" y="175519"/>
                </a:lnTo>
                <a:lnTo>
                  <a:pt x="1221661" y="157189"/>
                </a:lnTo>
                <a:lnTo>
                  <a:pt x="1264137" y="139799"/>
                </a:lnTo>
                <a:lnTo>
                  <a:pt x="1307093" y="123361"/>
                </a:lnTo>
                <a:lnTo>
                  <a:pt x="1350517" y="107889"/>
                </a:lnTo>
                <a:lnTo>
                  <a:pt x="1394396" y="93396"/>
                </a:lnTo>
                <a:lnTo>
                  <a:pt x="1438717" y="79894"/>
                </a:lnTo>
                <a:lnTo>
                  <a:pt x="1483466" y="67397"/>
                </a:lnTo>
                <a:lnTo>
                  <a:pt x="1528631" y="55918"/>
                </a:lnTo>
                <a:lnTo>
                  <a:pt x="1574198" y="45471"/>
                </a:lnTo>
                <a:lnTo>
                  <a:pt x="1620155" y="36067"/>
                </a:lnTo>
                <a:lnTo>
                  <a:pt x="1666487" y="27721"/>
                </a:lnTo>
                <a:lnTo>
                  <a:pt x="1713183" y="20445"/>
                </a:lnTo>
                <a:lnTo>
                  <a:pt x="1760229" y="14252"/>
                </a:lnTo>
                <a:lnTo>
                  <a:pt x="1807611" y="9156"/>
                </a:lnTo>
                <a:lnTo>
                  <a:pt x="1855318" y="5170"/>
                </a:lnTo>
                <a:lnTo>
                  <a:pt x="1903335" y="2306"/>
                </a:lnTo>
                <a:lnTo>
                  <a:pt x="1951650" y="578"/>
                </a:lnTo>
                <a:lnTo>
                  <a:pt x="2000256" y="0"/>
                </a:lnTo>
                <a:lnTo>
                  <a:pt x="2048848" y="578"/>
                </a:lnTo>
                <a:lnTo>
                  <a:pt x="2097163" y="2306"/>
                </a:lnTo>
                <a:lnTo>
                  <a:pt x="2145180" y="5170"/>
                </a:lnTo>
                <a:lnTo>
                  <a:pt x="2192886" y="9156"/>
                </a:lnTo>
                <a:lnTo>
                  <a:pt x="2240269" y="14252"/>
                </a:lnTo>
                <a:lnTo>
                  <a:pt x="2287315" y="20445"/>
                </a:lnTo>
                <a:lnTo>
                  <a:pt x="2334010" y="27721"/>
                </a:lnTo>
                <a:lnTo>
                  <a:pt x="2380343" y="36067"/>
                </a:lnTo>
                <a:lnTo>
                  <a:pt x="2426299" y="45471"/>
                </a:lnTo>
                <a:lnTo>
                  <a:pt x="2471867" y="55918"/>
                </a:lnTo>
                <a:lnTo>
                  <a:pt x="2517031" y="67397"/>
                </a:lnTo>
                <a:lnTo>
                  <a:pt x="2561781" y="79894"/>
                </a:lnTo>
                <a:lnTo>
                  <a:pt x="2606101" y="93396"/>
                </a:lnTo>
                <a:lnTo>
                  <a:pt x="2649980" y="107889"/>
                </a:lnTo>
                <a:lnTo>
                  <a:pt x="2693405" y="123361"/>
                </a:lnTo>
                <a:lnTo>
                  <a:pt x="2736361" y="139799"/>
                </a:lnTo>
                <a:lnTo>
                  <a:pt x="2778836" y="157189"/>
                </a:lnTo>
                <a:lnTo>
                  <a:pt x="2820818" y="175519"/>
                </a:lnTo>
                <a:lnTo>
                  <a:pt x="2862292" y="194774"/>
                </a:lnTo>
                <a:lnTo>
                  <a:pt x="2903246" y="214943"/>
                </a:lnTo>
                <a:lnTo>
                  <a:pt x="2943667" y="236012"/>
                </a:lnTo>
                <a:lnTo>
                  <a:pt x="2983541" y="257968"/>
                </a:lnTo>
                <a:lnTo>
                  <a:pt x="3022855" y="280798"/>
                </a:lnTo>
                <a:lnTo>
                  <a:pt x="3061597" y="304489"/>
                </a:lnTo>
                <a:lnTo>
                  <a:pt x="3099753" y="329028"/>
                </a:lnTo>
                <a:lnTo>
                  <a:pt x="3137311" y="354401"/>
                </a:lnTo>
                <a:lnTo>
                  <a:pt x="3174256" y="380595"/>
                </a:lnTo>
                <a:lnTo>
                  <a:pt x="3210576" y="407598"/>
                </a:lnTo>
                <a:lnTo>
                  <a:pt x="3246259" y="435397"/>
                </a:lnTo>
                <a:lnTo>
                  <a:pt x="3281290" y="463977"/>
                </a:lnTo>
                <a:lnTo>
                  <a:pt x="3315656" y="493327"/>
                </a:lnTo>
                <a:lnTo>
                  <a:pt x="3349345" y="523432"/>
                </a:lnTo>
                <a:lnTo>
                  <a:pt x="3382344" y="554281"/>
                </a:lnTo>
                <a:lnTo>
                  <a:pt x="3414639" y="585859"/>
                </a:lnTo>
                <a:lnTo>
                  <a:pt x="3446218" y="618154"/>
                </a:lnTo>
                <a:lnTo>
                  <a:pt x="3477066" y="651153"/>
                </a:lnTo>
                <a:lnTo>
                  <a:pt x="3507172" y="684842"/>
                </a:lnTo>
                <a:lnTo>
                  <a:pt x="3536521" y="719209"/>
                </a:lnTo>
                <a:lnTo>
                  <a:pt x="3565102" y="754240"/>
                </a:lnTo>
                <a:lnTo>
                  <a:pt x="3592900" y="789922"/>
                </a:lnTo>
                <a:lnTo>
                  <a:pt x="3619903" y="826242"/>
                </a:lnTo>
                <a:lnTo>
                  <a:pt x="3646098" y="863188"/>
                </a:lnTo>
                <a:lnTo>
                  <a:pt x="3671471" y="900745"/>
                </a:lnTo>
                <a:lnTo>
                  <a:pt x="3696009" y="938901"/>
                </a:lnTo>
                <a:lnTo>
                  <a:pt x="3719700" y="977643"/>
                </a:lnTo>
                <a:lnTo>
                  <a:pt x="3742530" y="1016958"/>
                </a:lnTo>
                <a:lnTo>
                  <a:pt x="3764486" y="1056832"/>
                </a:lnTo>
                <a:lnTo>
                  <a:pt x="3785555" y="1097252"/>
                </a:lnTo>
                <a:lnTo>
                  <a:pt x="3805724" y="1138206"/>
                </a:lnTo>
                <a:lnTo>
                  <a:pt x="3824980" y="1179680"/>
                </a:lnTo>
                <a:lnTo>
                  <a:pt x="3843309" y="1221662"/>
                </a:lnTo>
                <a:lnTo>
                  <a:pt x="3860699" y="1264137"/>
                </a:lnTo>
                <a:lnTo>
                  <a:pt x="3877137" y="1307094"/>
                </a:lnTo>
                <a:lnTo>
                  <a:pt x="3892609" y="1350518"/>
                </a:lnTo>
                <a:lnTo>
                  <a:pt x="3907103" y="1394397"/>
                </a:lnTo>
                <a:lnTo>
                  <a:pt x="3920604" y="1438718"/>
                </a:lnTo>
                <a:lnTo>
                  <a:pt x="3933101" y="1483467"/>
                </a:lnTo>
                <a:lnTo>
                  <a:pt x="3944580" y="1528632"/>
                </a:lnTo>
                <a:lnTo>
                  <a:pt x="3955028" y="1574199"/>
                </a:lnTo>
                <a:lnTo>
                  <a:pt x="3964431" y="1620155"/>
                </a:lnTo>
                <a:lnTo>
                  <a:pt x="3972778" y="1666488"/>
                </a:lnTo>
                <a:lnTo>
                  <a:pt x="3980054" y="1713184"/>
                </a:lnTo>
                <a:lnTo>
                  <a:pt x="3986246" y="1760229"/>
                </a:lnTo>
                <a:lnTo>
                  <a:pt x="3991342" y="1807612"/>
                </a:lnTo>
                <a:lnTo>
                  <a:pt x="3995329" y="1855318"/>
                </a:lnTo>
                <a:lnTo>
                  <a:pt x="3998192" y="1903335"/>
                </a:lnTo>
                <a:lnTo>
                  <a:pt x="3999920" y="1951650"/>
                </a:lnTo>
                <a:lnTo>
                  <a:pt x="4000499" y="2000249"/>
                </a:lnTo>
                <a:lnTo>
                  <a:pt x="3999920" y="2048849"/>
                </a:lnTo>
                <a:lnTo>
                  <a:pt x="3998192" y="2097163"/>
                </a:lnTo>
                <a:lnTo>
                  <a:pt x="3995329" y="2145180"/>
                </a:lnTo>
                <a:lnTo>
                  <a:pt x="3991342" y="2192887"/>
                </a:lnTo>
                <a:lnTo>
                  <a:pt x="3986246" y="2240269"/>
                </a:lnTo>
                <a:lnTo>
                  <a:pt x="3982861" y="2265987"/>
                </a:lnTo>
                <a:close/>
              </a:path>
            </a:pathLst>
          </a:custGeom>
          <a:solidFill>
            <a:srgbClr val="242625">
              <a:alpha val="47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910938" y="1"/>
            <a:ext cx="3705225" cy="2023745"/>
          </a:xfrm>
          <a:custGeom>
            <a:avLst/>
            <a:gdLst/>
            <a:ahLst/>
            <a:cxnLst/>
            <a:rect l="l" t="t" r="r" b="b"/>
            <a:pathLst>
              <a:path w="3705225" h="2023745">
                <a:moveTo>
                  <a:pt x="1852557" y="2023220"/>
                </a:moveTo>
                <a:lnTo>
                  <a:pt x="1804039" y="2022596"/>
                </a:lnTo>
                <a:lnTo>
                  <a:pt x="1755773" y="2020733"/>
                </a:lnTo>
                <a:lnTo>
                  <a:pt x="1707832" y="2017647"/>
                </a:lnTo>
                <a:lnTo>
                  <a:pt x="1660228" y="2013352"/>
                </a:lnTo>
                <a:lnTo>
                  <a:pt x="1612979" y="2007865"/>
                </a:lnTo>
                <a:lnTo>
                  <a:pt x="1566099" y="2001200"/>
                </a:lnTo>
                <a:lnTo>
                  <a:pt x="1519603" y="1993372"/>
                </a:lnTo>
                <a:lnTo>
                  <a:pt x="1473506" y="1984398"/>
                </a:lnTo>
                <a:lnTo>
                  <a:pt x="1427825" y="1974292"/>
                </a:lnTo>
                <a:lnTo>
                  <a:pt x="1382574" y="1963069"/>
                </a:lnTo>
                <a:lnTo>
                  <a:pt x="1337768" y="1950744"/>
                </a:lnTo>
                <a:lnTo>
                  <a:pt x="1293423" y="1937334"/>
                </a:lnTo>
                <a:lnTo>
                  <a:pt x="1249554" y="1922853"/>
                </a:lnTo>
                <a:lnTo>
                  <a:pt x="1206176" y="1907316"/>
                </a:lnTo>
                <a:lnTo>
                  <a:pt x="1163304" y="1890739"/>
                </a:lnTo>
                <a:lnTo>
                  <a:pt x="1120954" y="1873137"/>
                </a:lnTo>
                <a:lnTo>
                  <a:pt x="1079141" y="1854525"/>
                </a:lnTo>
                <a:lnTo>
                  <a:pt x="1037880" y="1834919"/>
                </a:lnTo>
                <a:lnTo>
                  <a:pt x="997187" y="1814333"/>
                </a:lnTo>
                <a:lnTo>
                  <a:pt x="957076" y="1792783"/>
                </a:lnTo>
                <a:lnTo>
                  <a:pt x="917563" y="1770284"/>
                </a:lnTo>
                <a:lnTo>
                  <a:pt x="878663" y="1746852"/>
                </a:lnTo>
                <a:lnTo>
                  <a:pt x="840392" y="1722502"/>
                </a:lnTo>
                <a:lnTo>
                  <a:pt x="802765" y="1697248"/>
                </a:lnTo>
                <a:lnTo>
                  <a:pt x="765796" y="1671107"/>
                </a:lnTo>
                <a:lnTo>
                  <a:pt x="729502" y="1644093"/>
                </a:lnTo>
                <a:lnTo>
                  <a:pt x="693897" y="1616222"/>
                </a:lnTo>
                <a:lnTo>
                  <a:pt x="658997" y="1587509"/>
                </a:lnTo>
                <a:lnTo>
                  <a:pt x="624817" y="1557969"/>
                </a:lnTo>
                <a:lnTo>
                  <a:pt x="591372" y="1527618"/>
                </a:lnTo>
                <a:lnTo>
                  <a:pt x="558678" y="1496470"/>
                </a:lnTo>
                <a:lnTo>
                  <a:pt x="526750" y="1464542"/>
                </a:lnTo>
                <a:lnTo>
                  <a:pt x="495602" y="1431847"/>
                </a:lnTo>
                <a:lnTo>
                  <a:pt x="465251" y="1398403"/>
                </a:lnTo>
                <a:lnTo>
                  <a:pt x="435711" y="1364223"/>
                </a:lnTo>
                <a:lnTo>
                  <a:pt x="406998" y="1329322"/>
                </a:lnTo>
                <a:lnTo>
                  <a:pt x="379127" y="1293718"/>
                </a:lnTo>
                <a:lnTo>
                  <a:pt x="352113" y="1257423"/>
                </a:lnTo>
                <a:lnTo>
                  <a:pt x="325972" y="1220455"/>
                </a:lnTo>
                <a:lnTo>
                  <a:pt x="300718" y="1182828"/>
                </a:lnTo>
                <a:lnTo>
                  <a:pt x="276368" y="1144556"/>
                </a:lnTo>
                <a:lnTo>
                  <a:pt x="252935" y="1105657"/>
                </a:lnTo>
                <a:lnTo>
                  <a:pt x="230437" y="1066144"/>
                </a:lnTo>
                <a:lnTo>
                  <a:pt x="208887" y="1026033"/>
                </a:lnTo>
                <a:lnTo>
                  <a:pt x="188301" y="985340"/>
                </a:lnTo>
                <a:lnTo>
                  <a:pt x="168695" y="944079"/>
                </a:lnTo>
                <a:lnTo>
                  <a:pt x="150083" y="902266"/>
                </a:lnTo>
                <a:lnTo>
                  <a:pt x="132481" y="859916"/>
                </a:lnTo>
                <a:lnTo>
                  <a:pt x="115904" y="817044"/>
                </a:lnTo>
                <a:lnTo>
                  <a:pt x="100367" y="773666"/>
                </a:lnTo>
                <a:lnTo>
                  <a:pt x="85886" y="729797"/>
                </a:lnTo>
                <a:lnTo>
                  <a:pt x="72475" y="685452"/>
                </a:lnTo>
                <a:lnTo>
                  <a:pt x="60151" y="640646"/>
                </a:lnTo>
                <a:lnTo>
                  <a:pt x="48928" y="595395"/>
                </a:lnTo>
                <a:lnTo>
                  <a:pt x="38822" y="549714"/>
                </a:lnTo>
                <a:lnTo>
                  <a:pt x="29848" y="503617"/>
                </a:lnTo>
                <a:lnTo>
                  <a:pt x="22020" y="457121"/>
                </a:lnTo>
                <a:lnTo>
                  <a:pt x="15355" y="410241"/>
                </a:lnTo>
                <a:lnTo>
                  <a:pt x="9868" y="362992"/>
                </a:lnTo>
                <a:lnTo>
                  <a:pt x="5573" y="315388"/>
                </a:lnTo>
                <a:lnTo>
                  <a:pt x="2487" y="267446"/>
                </a:lnTo>
                <a:lnTo>
                  <a:pt x="624" y="219181"/>
                </a:lnTo>
                <a:lnTo>
                  <a:pt x="0" y="170608"/>
                </a:lnTo>
                <a:lnTo>
                  <a:pt x="624" y="122034"/>
                </a:lnTo>
                <a:lnTo>
                  <a:pt x="2487" y="73769"/>
                </a:lnTo>
                <a:lnTo>
                  <a:pt x="5573" y="25827"/>
                </a:lnTo>
                <a:lnTo>
                  <a:pt x="7903" y="0"/>
                </a:lnTo>
                <a:lnTo>
                  <a:pt x="3697321" y="0"/>
                </a:lnTo>
                <a:lnTo>
                  <a:pt x="3699651" y="25827"/>
                </a:lnTo>
                <a:lnTo>
                  <a:pt x="3702737" y="73769"/>
                </a:lnTo>
                <a:lnTo>
                  <a:pt x="3704600" y="122034"/>
                </a:lnTo>
                <a:lnTo>
                  <a:pt x="3705224" y="170636"/>
                </a:lnTo>
                <a:lnTo>
                  <a:pt x="3704600" y="219181"/>
                </a:lnTo>
                <a:lnTo>
                  <a:pt x="3702737" y="267446"/>
                </a:lnTo>
                <a:lnTo>
                  <a:pt x="3699651" y="315388"/>
                </a:lnTo>
                <a:lnTo>
                  <a:pt x="3695356" y="362992"/>
                </a:lnTo>
                <a:lnTo>
                  <a:pt x="3689869" y="410241"/>
                </a:lnTo>
                <a:lnTo>
                  <a:pt x="3683204" y="457121"/>
                </a:lnTo>
                <a:lnTo>
                  <a:pt x="3675377" y="503617"/>
                </a:lnTo>
                <a:lnTo>
                  <a:pt x="3666402" y="549714"/>
                </a:lnTo>
                <a:lnTo>
                  <a:pt x="3656296" y="595395"/>
                </a:lnTo>
                <a:lnTo>
                  <a:pt x="3645073" y="640646"/>
                </a:lnTo>
                <a:lnTo>
                  <a:pt x="3632749" y="685452"/>
                </a:lnTo>
                <a:lnTo>
                  <a:pt x="3619339" y="729797"/>
                </a:lnTo>
                <a:lnTo>
                  <a:pt x="3604857" y="773666"/>
                </a:lnTo>
                <a:lnTo>
                  <a:pt x="3589321" y="817044"/>
                </a:lnTo>
                <a:lnTo>
                  <a:pt x="3572744" y="859916"/>
                </a:lnTo>
                <a:lnTo>
                  <a:pt x="3555142" y="902266"/>
                </a:lnTo>
                <a:lnTo>
                  <a:pt x="3536530" y="944079"/>
                </a:lnTo>
                <a:lnTo>
                  <a:pt x="3516923" y="985340"/>
                </a:lnTo>
                <a:lnTo>
                  <a:pt x="3496337" y="1026033"/>
                </a:lnTo>
                <a:lnTo>
                  <a:pt x="3474787" y="1066144"/>
                </a:lnTo>
                <a:lnTo>
                  <a:pt x="3452289" y="1105657"/>
                </a:lnTo>
                <a:lnTo>
                  <a:pt x="3428857" y="1144556"/>
                </a:lnTo>
                <a:lnTo>
                  <a:pt x="3404506" y="1182828"/>
                </a:lnTo>
                <a:lnTo>
                  <a:pt x="3379253" y="1220455"/>
                </a:lnTo>
                <a:lnTo>
                  <a:pt x="3353111" y="1257423"/>
                </a:lnTo>
                <a:lnTo>
                  <a:pt x="3326098" y="1293718"/>
                </a:lnTo>
                <a:lnTo>
                  <a:pt x="3298227" y="1329322"/>
                </a:lnTo>
                <a:lnTo>
                  <a:pt x="3269514" y="1364223"/>
                </a:lnTo>
                <a:lnTo>
                  <a:pt x="3239974" y="1398403"/>
                </a:lnTo>
                <a:lnTo>
                  <a:pt x="3209622" y="1431847"/>
                </a:lnTo>
                <a:lnTo>
                  <a:pt x="3178475" y="1464542"/>
                </a:lnTo>
                <a:lnTo>
                  <a:pt x="3146546" y="1496470"/>
                </a:lnTo>
                <a:lnTo>
                  <a:pt x="3113852" y="1527618"/>
                </a:lnTo>
                <a:lnTo>
                  <a:pt x="3080407" y="1557969"/>
                </a:lnTo>
                <a:lnTo>
                  <a:pt x="3046227" y="1587509"/>
                </a:lnTo>
                <a:lnTo>
                  <a:pt x="3011327" y="1616222"/>
                </a:lnTo>
                <a:lnTo>
                  <a:pt x="2975722" y="1644093"/>
                </a:lnTo>
                <a:lnTo>
                  <a:pt x="2939428" y="1671107"/>
                </a:lnTo>
                <a:lnTo>
                  <a:pt x="2902459" y="1697248"/>
                </a:lnTo>
                <a:lnTo>
                  <a:pt x="2864832" y="1722502"/>
                </a:lnTo>
                <a:lnTo>
                  <a:pt x="2826561" y="1746852"/>
                </a:lnTo>
                <a:lnTo>
                  <a:pt x="2787661" y="1770284"/>
                </a:lnTo>
                <a:lnTo>
                  <a:pt x="2748148" y="1792783"/>
                </a:lnTo>
                <a:lnTo>
                  <a:pt x="2708038" y="1814333"/>
                </a:lnTo>
                <a:lnTo>
                  <a:pt x="2667344" y="1834919"/>
                </a:lnTo>
                <a:lnTo>
                  <a:pt x="2626083" y="1854525"/>
                </a:lnTo>
                <a:lnTo>
                  <a:pt x="2584270" y="1873137"/>
                </a:lnTo>
                <a:lnTo>
                  <a:pt x="2541920" y="1890739"/>
                </a:lnTo>
                <a:lnTo>
                  <a:pt x="2499049" y="1907316"/>
                </a:lnTo>
                <a:lnTo>
                  <a:pt x="2455671" y="1922853"/>
                </a:lnTo>
                <a:lnTo>
                  <a:pt x="2411801" y="1937334"/>
                </a:lnTo>
                <a:lnTo>
                  <a:pt x="2367456" y="1950744"/>
                </a:lnTo>
                <a:lnTo>
                  <a:pt x="2322650" y="1963069"/>
                </a:lnTo>
                <a:lnTo>
                  <a:pt x="2277399" y="1974292"/>
                </a:lnTo>
                <a:lnTo>
                  <a:pt x="2231718" y="1984398"/>
                </a:lnTo>
                <a:lnTo>
                  <a:pt x="2185622" y="1993372"/>
                </a:lnTo>
                <a:lnTo>
                  <a:pt x="2139126" y="2001200"/>
                </a:lnTo>
                <a:lnTo>
                  <a:pt x="2092245" y="2007865"/>
                </a:lnTo>
                <a:lnTo>
                  <a:pt x="2044996" y="2013352"/>
                </a:lnTo>
                <a:lnTo>
                  <a:pt x="1997393" y="2017647"/>
                </a:lnTo>
                <a:lnTo>
                  <a:pt x="1949451" y="2020733"/>
                </a:lnTo>
                <a:lnTo>
                  <a:pt x="1901186" y="2022596"/>
                </a:lnTo>
                <a:lnTo>
                  <a:pt x="1852557" y="2023220"/>
                </a:lnTo>
                <a:close/>
              </a:path>
            </a:pathLst>
          </a:custGeom>
          <a:solidFill>
            <a:srgbClr val="242625">
              <a:alpha val="47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564306" y="840847"/>
            <a:ext cx="2673347" cy="2673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550045" y="7232750"/>
            <a:ext cx="2388587" cy="2388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95614" y="3394482"/>
            <a:ext cx="466725" cy="466725"/>
          </a:xfrm>
          <a:custGeom>
            <a:avLst/>
            <a:gdLst/>
            <a:ahLst/>
            <a:cxnLst/>
            <a:rect l="l" t="t" r="r" b="b"/>
            <a:pathLst>
              <a:path w="466725" h="466725">
                <a:moveTo>
                  <a:pt x="233362" y="466724"/>
                </a:moveTo>
                <a:lnTo>
                  <a:pt x="186331" y="461983"/>
                </a:lnTo>
                <a:lnTo>
                  <a:pt x="142527" y="448386"/>
                </a:lnTo>
                <a:lnTo>
                  <a:pt x="102887" y="426870"/>
                </a:lnTo>
                <a:lnTo>
                  <a:pt x="68350" y="398374"/>
                </a:lnTo>
                <a:lnTo>
                  <a:pt x="39854" y="363837"/>
                </a:lnTo>
                <a:lnTo>
                  <a:pt x="18338" y="324197"/>
                </a:lnTo>
                <a:lnTo>
                  <a:pt x="4741" y="280393"/>
                </a:lnTo>
                <a:lnTo>
                  <a:pt x="0" y="233362"/>
                </a:lnTo>
                <a:lnTo>
                  <a:pt x="4741" y="186331"/>
                </a:lnTo>
                <a:lnTo>
                  <a:pt x="18338" y="142527"/>
                </a:lnTo>
                <a:lnTo>
                  <a:pt x="39854" y="102887"/>
                </a:lnTo>
                <a:lnTo>
                  <a:pt x="68350" y="68350"/>
                </a:lnTo>
                <a:lnTo>
                  <a:pt x="102887" y="39854"/>
                </a:lnTo>
                <a:lnTo>
                  <a:pt x="142527" y="18338"/>
                </a:lnTo>
                <a:lnTo>
                  <a:pt x="186331" y="4741"/>
                </a:lnTo>
                <a:lnTo>
                  <a:pt x="233362" y="0"/>
                </a:lnTo>
                <a:lnTo>
                  <a:pt x="280393" y="4741"/>
                </a:lnTo>
                <a:lnTo>
                  <a:pt x="324197" y="18338"/>
                </a:lnTo>
                <a:lnTo>
                  <a:pt x="363837" y="39854"/>
                </a:lnTo>
                <a:lnTo>
                  <a:pt x="398374" y="68350"/>
                </a:lnTo>
                <a:lnTo>
                  <a:pt x="426870" y="102887"/>
                </a:lnTo>
                <a:lnTo>
                  <a:pt x="448386" y="142527"/>
                </a:lnTo>
                <a:lnTo>
                  <a:pt x="461983" y="186331"/>
                </a:lnTo>
                <a:lnTo>
                  <a:pt x="466724" y="233362"/>
                </a:lnTo>
                <a:lnTo>
                  <a:pt x="461983" y="280393"/>
                </a:lnTo>
                <a:lnTo>
                  <a:pt x="448386" y="324197"/>
                </a:lnTo>
                <a:lnTo>
                  <a:pt x="426870" y="363837"/>
                </a:lnTo>
                <a:lnTo>
                  <a:pt x="398374" y="398374"/>
                </a:lnTo>
                <a:lnTo>
                  <a:pt x="363837" y="426870"/>
                </a:lnTo>
                <a:lnTo>
                  <a:pt x="324197" y="448386"/>
                </a:lnTo>
                <a:lnTo>
                  <a:pt x="280393" y="461983"/>
                </a:lnTo>
                <a:lnTo>
                  <a:pt x="233362" y="46672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933565" y="6276553"/>
            <a:ext cx="428625" cy="438150"/>
          </a:xfrm>
          <a:custGeom>
            <a:avLst/>
            <a:gdLst/>
            <a:ahLst/>
            <a:cxnLst/>
            <a:rect l="l" t="t" r="r" b="b"/>
            <a:pathLst>
              <a:path w="428625" h="438150">
                <a:moveTo>
                  <a:pt x="214312" y="438149"/>
                </a:moveTo>
                <a:lnTo>
                  <a:pt x="165172" y="432364"/>
                </a:lnTo>
                <a:lnTo>
                  <a:pt x="120063" y="415882"/>
                </a:lnTo>
                <a:lnTo>
                  <a:pt x="80270" y="390021"/>
                </a:lnTo>
                <a:lnTo>
                  <a:pt x="47082" y="356095"/>
                </a:lnTo>
                <a:lnTo>
                  <a:pt x="21782" y="315418"/>
                </a:lnTo>
                <a:lnTo>
                  <a:pt x="5660" y="269306"/>
                </a:lnTo>
                <a:lnTo>
                  <a:pt x="0" y="219074"/>
                </a:lnTo>
                <a:lnTo>
                  <a:pt x="5660" y="168843"/>
                </a:lnTo>
                <a:lnTo>
                  <a:pt x="21782" y="122731"/>
                </a:lnTo>
                <a:lnTo>
                  <a:pt x="47082" y="82054"/>
                </a:lnTo>
                <a:lnTo>
                  <a:pt x="80270" y="48128"/>
                </a:lnTo>
                <a:lnTo>
                  <a:pt x="120063" y="22267"/>
                </a:lnTo>
                <a:lnTo>
                  <a:pt x="165172" y="5785"/>
                </a:lnTo>
                <a:lnTo>
                  <a:pt x="214312" y="0"/>
                </a:lnTo>
                <a:lnTo>
                  <a:pt x="263452" y="5785"/>
                </a:lnTo>
                <a:lnTo>
                  <a:pt x="308561" y="22267"/>
                </a:lnTo>
                <a:lnTo>
                  <a:pt x="348354" y="48128"/>
                </a:lnTo>
                <a:lnTo>
                  <a:pt x="381542" y="82054"/>
                </a:lnTo>
                <a:lnTo>
                  <a:pt x="406841" y="122731"/>
                </a:lnTo>
                <a:lnTo>
                  <a:pt x="422964" y="168843"/>
                </a:lnTo>
                <a:lnTo>
                  <a:pt x="428624" y="219074"/>
                </a:lnTo>
                <a:lnTo>
                  <a:pt x="422964" y="269306"/>
                </a:lnTo>
                <a:lnTo>
                  <a:pt x="406841" y="315418"/>
                </a:lnTo>
                <a:lnTo>
                  <a:pt x="381542" y="356095"/>
                </a:lnTo>
                <a:lnTo>
                  <a:pt x="348354" y="390021"/>
                </a:lnTo>
                <a:lnTo>
                  <a:pt x="308561" y="415882"/>
                </a:lnTo>
                <a:lnTo>
                  <a:pt x="263452" y="432364"/>
                </a:lnTo>
                <a:lnTo>
                  <a:pt x="214312" y="43814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079212" y="3007339"/>
            <a:ext cx="1635760" cy="1638935"/>
          </a:xfrm>
          <a:custGeom>
            <a:avLst/>
            <a:gdLst/>
            <a:ahLst/>
            <a:cxnLst/>
            <a:rect l="l" t="t" r="r" b="b"/>
            <a:pathLst>
              <a:path w="1635759" h="1638935">
                <a:moveTo>
                  <a:pt x="26577" y="184091"/>
                </a:moveTo>
                <a:lnTo>
                  <a:pt x="26577" y="153409"/>
                </a:lnTo>
                <a:lnTo>
                  <a:pt x="50391" y="148567"/>
                </a:lnTo>
                <a:lnTo>
                  <a:pt x="69892" y="135384"/>
                </a:lnTo>
                <a:lnTo>
                  <a:pt x="83069" y="115872"/>
                </a:lnTo>
                <a:lnTo>
                  <a:pt x="87909" y="92045"/>
                </a:lnTo>
                <a:lnTo>
                  <a:pt x="83069" y="68219"/>
                </a:lnTo>
                <a:lnTo>
                  <a:pt x="69892" y="48707"/>
                </a:lnTo>
                <a:lnTo>
                  <a:pt x="50391" y="35523"/>
                </a:lnTo>
                <a:lnTo>
                  <a:pt x="26577" y="30681"/>
                </a:lnTo>
                <a:lnTo>
                  <a:pt x="26577" y="0"/>
                </a:lnTo>
                <a:lnTo>
                  <a:pt x="62513" y="7191"/>
                </a:lnTo>
                <a:lnTo>
                  <a:pt x="91742" y="26846"/>
                </a:lnTo>
                <a:lnTo>
                  <a:pt x="111387" y="56090"/>
                </a:lnTo>
                <a:lnTo>
                  <a:pt x="118575" y="92045"/>
                </a:lnTo>
                <a:lnTo>
                  <a:pt x="111387" y="128001"/>
                </a:lnTo>
                <a:lnTo>
                  <a:pt x="91742" y="157245"/>
                </a:lnTo>
                <a:lnTo>
                  <a:pt x="62513" y="176900"/>
                </a:lnTo>
                <a:lnTo>
                  <a:pt x="26577" y="184091"/>
                </a:lnTo>
                <a:close/>
              </a:path>
              <a:path w="1635759" h="1638935">
                <a:moveTo>
                  <a:pt x="1635520" y="106364"/>
                </a:moveTo>
                <a:lnTo>
                  <a:pt x="1451524" y="106364"/>
                </a:lnTo>
                <a:lnTo>
                  <a:pt x="1451524" y="75682"/>
                </a:lnTo>
                <a:lnTo>
                  <a:pt x="1635520" y="75682"/>
                </a:lnTo>
                <a:lnTo>
                  <a:pt x="1635520" y="106364"/>
                </a:lnTo>
                <a:close/>
              </a:path>
              <a:path w="1635759" h="1638935">
                <a:moveTo>
                  <a:pt x="129819" y="1638417"/>
                </a:moveTo>
                <a:lnTo>
                  <a:pt x="0" y="1507508"/>
                </a:lnTo>
                <a:lnTo>
                  <a:pt x="21466" y="1486030"/>
                </a:lnTo>
                <a:lnTo>
                  <a:pt x="151285" y="1615917"/>
                </a:lnTo>
                <a:lnTo>
                  <a:pt x="129819" y="1638417"/>
                </a:lnTo>
                <a:close/>
              </a:path>
              <a:path w="1635759" h="1638935">
                <a:moveTo>
                  <a:pt x="1495478" y="921482"/>
                </a:moveTo>
                <a:lnTo>
                  <a:pt x="1495478" y="890800"/>
                </a:lnTo>
                <a:lnTo>
                  <a:pt x="1519292" y="885958"/>
                </a:lnTo>
                <a:lnTo>
                  <a:pt x="1538794" y="872774"/>
                </a:lnTo>
                <a:lnTo>
                  <a:pt x="1551971" y="853262"/>
                </a:lnTo>
                <a:lnTo>
                  <a:pt x="1556810" y="829436"/>
                </a:lnTo>
                <a:lnTo>
                  <a:pt x="1551971" y="805609"/>
                </a:lnTo>
                <a:lnTo>
                  <a:pt x="1538794" y="786097"/>
                </a:lnTo>
                <a:lnTo>
                  <a:pt x="1519292" y="772914"/>
                </a:lnTo>
                <a:lnTo>
                  <a:pt x="1495478" y="768072"/>
                </a:lnTo>
                <a:lnTo>
                  <a:pt x="1495478" y="737390"/>
                </a:lnTo>
                <a:lnTo>
                  <a:pt x="1531415" y="744581"/>
                </a:lnTo>
                <a:lnTo>
                  <a:pt x="1560644" y="764236"/>
                </a:lnTo>
                <a:lnTo>
                  <a:pt x="1580289" y="793480"/>
                </a:lnTo>
                <a:lnTo>
                  <a:pt x="1587476" y="829436"/>
                </a:lnTo>
                <a:lnTo>
                  <a:pt x="1580289" y="864960"/>
                </a:lnTo>
                <a:lnTo>
                  <a:pt x="1560644" y="894251"/>
                </a:lnTo>
                <a:lnTo>
                  <a:pt x="1531415" y="914147"/>
                </a:lnTo>
                <a:lnTo>
                  <a:pt x="1495478" y="921482"/>
                </a:lnTo>
                <a:close/>
              </a:path>
              <a:path w="1635759" h="1638935">
                <a:moveTo>
                  <a:pt x="821848" y="919436"/>
                </a:moveTo>
                <a:lnTo>
                  <a:pt x="791182" y="919436"/>
                </a:lnTo>
                <a:lnTo>
                  <a:pt x="791182" y="735344"/>
                </a:lnTo>
                <a:lnTo>
                  <a:pt x="821848" y="735344"/>
                </a:lnTo>
                <a:lnTo>
                  <a:pt x="821848" y="919436"/>
                </a:lnTo>
                <a:close/>
              </a:path>
              <a:path w="1635759" h="1638935">
                <a:moveTo>
                  <a:pt x="1634498" y="1580122"/>
                </a:moveTo>
                <a:lnTo>
                  <a:pt x="1450502" y="1580122"/>
                </a:lnTo>
                <a:lnTo>
                  <a:pt x="1450502" y="1549440"/>
                </a:lnTo>
                <a:lnTo>
                  <a:pt x="1634498" y="1549440"/>
                </a:lnTo>
                <a:lnTo>
                  <a:pt x="1634498" y="1580122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078191" y="3007339"/>
            <a:ext cx="899794" cy="1610995"/>
          </a:xfrm>
          <a:custGeom>
            <a:avLst/>
            <a:gdLst/>
            <a:ahLst/>
            <a:cxnLst/>
            <a:rect l="l" t="t" r="r" b="b"/>
            <a:pathLst>
              <a:path w="899794" h="1610995">
                <a:moveTo>
                  <a:pt x="822871" y="184091"/>
                </a:moveTo>
                <a:lnTo>
                  <a:pt x="792205" y="184091"/>
                </a:lnTo>
                <a:lnTo>
                  <a:pt x="792205" y="0"/>
                </a:lnTo>
                <a:lnTo>
                  <a:pt x="822871" y="0"/>
                </a:lnTo>
                <a:lnTo>
                  <a:pt x="822871" y="184091"/>
                </a:lnTo>
                <a:close/>
              </a:path>
              <a:path w="899794" h="1610995">
                <a:moveTo>
                  <a:pt x="21466" y="908186"/>
                </a:moveTo>
                <a:lnTo>
                  <a:pt x="0" y="886709"/>
                </a:lnTo>
                <a:lnTo>
                  <a:pt x="129819" y="756822"/>
                </a:lnTo>
                <a:lnTo>
                  <a:pt x="151285" y="778299"/>
                </a:lnTo>
                <a:lnTo>
                  <a:pt x="21466" y="908186"/>
                </a:lnTo>
                <a:close/>
              </a:path>
              <a:path w="899794" h="1610995">
                <a:moveTo>
                  <a:pt x="807538" y="1610804"/>
                </a:moveTo>
                <a:lnTo>
                  <a:pt x="772032" y="1603612"/>
                </a:lnTo>
                <a:lnTo>
                  <a:pt x="742756" y="1583957"/>
                </a:lnTo>
                <a:lnTo>
                  <a:pt x="722871" y="1554713"/>
                </a:lnTo>
                <a:lnTo>
                  <a:pt x="715540" y="1518758"/>
                </a:lnTo>
                <a:lnTo>
                  <a:pt x="746206" y="1518758"/>
                </a:lnTo>
                <a:lnTo>
                  <a:pt x="751045" y="1542584"/>
                </a:lnTo>
                <a:lnTo>
                  <a:pt x="764222" y="1562096"/>
                </a:lnTo>
                <a:lnTo>
                  <a:pt x="783724" y="1575280"/>
                </a:lnTo>
                <a:lnTo>
                  <a:pt x="807538" y="1580122"/>
                </a:lnTo>
                <a:lnTo>
                  <a:pt x="875279" y="1580122"/>
                </a:lnTo>
                <a:lnTo>
                  <a:pt x="872703" y="1583957"/>
                </a:lnTo>
                <a:lnTo>
                  <a:pt x="843474" y="1603612"/>
                </a:lnTo>
                <a:lnTo>
                  <a:pt x="807538" y="1610804"/>
                </a:lnTo>
                <a:close/>
              </a:path>
              <a:path w="899794" h="1610995">
                <a:moveTo>
                  <a:pt x="875279" y="1580122"/>
                </a:moveTo>
                <a:lnTo>
                  <a:pt x="807538" y="1580122"/>
                </a:lnTo>
                <a:lnTo>
                  <a:pt x="831352" y="1575280"/>
                </a:lnTo>
                <a:lnTo>
                  <a:pt x="850853" y="1562096"/>
                </a:lnTo>
                <a:lnTo>
                  <a:pt x="864030" y="1542584"/>
                </a:lnTo>
                <a:lnTo>
                  <a:pt x="868870" y="1518758"/>
                </a:lnTo>
                <a:lnTo>
                  <a:pt x="899536" y="1518758"/>
                </a:lnTo>
                <a:lnTo>
                  <a:pt x="892348" y="1554713"/>
                </a:lnTo>
                <a:lnTo>
                  <a:pt x="875279" y="158012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841570" y="9219082"/>
            <a:ext cx="1516380" cy="871219"/>
          </a:xfrm>
          <a:custGeom>
            <a:avLst/>
            <a:gdLst/>
            <a:ahLst/>
            <a:cxnLst/>
            <a:rect l="l" t="t" r="r" b="b"/>
            <a:pathLst>
              <a:path w="1516379" h="871220">
                <a:moveTo>
                  <a:pt x="0" y="173995"/>
                </a:moveTo>
                <a:lnTo>
                  <a:pt x="0" y="144996"/>
                </a:lnTo>
                <a:lnTo>
                  <a:pt x="22442" y="140420"/>
                </a:lnTo>
                <a:lnTo>
                  <a:pt x="40820" y="127959"/>
                </a:lnTo>
                <a:lnTo>
                  <a:pt x="53237" y="109517"/>
                </a:lnTo>
                <a:lnTo>
                  <a:pt x="57798" y="86997"/>
                </a:lnTo>
                <a:lnTo>
                  <a:pt x="53237" y="64478"/>
                </a:lnTo>
                <a:lnTo>
                  <a:pt x="40820" y="46036"/>
                </a:lnTo>
                <a:lnTo>
                  <a:pt x="22442" y="33575"/>
                </a:lnTo>
                <a:lnTo>
                  <a:pt x="0" y="28999"/>
                </a:lnTo>
                <a:lnTo>
                  <a:pt x="0" y="0"/>
                </a:lnTo>
                <a:lnTo>
                  <a:pt x="33866" y="6796"/>
                </a:lnTo>
                <a:lnTo>
                  <a:pt x="61410" y="25374"/>
                </a:lnTo>
                <a:lnTo>
                  <a:pt x="79924" y="53014"/>
                </a:lnTo>
                <a:lnTo>
                  <a:pt x="86697" y="86997"/>
                </a:lnTo>
                <a:lnTo>
                  <a:pt x="79924" y="120981"/>
                </a:lnTo>
                <a:lnTo>
                  <a:pt x="61410" y="148621"/>
                </a:lnTo>
                <a:lnTo>
                  <a:pt x="33866" y="167199"/>
                </a:lnTo>
                <a:lnTo>
                  <a:pt x="0" y="173995"/>
                </a:lnTo>
                <a:close/>
              </a:path>
              <a:path w="1516379" h="871220">
                <a:moveTo>
                  <a:pt x="1516246" y="100530"/>
                </a:moveTo>
                <a:lnTo>
                  <a:pt x="1342851" y="100530"/>
                </a:lnTo>
                <a:lnTo>
                  <a:pt x="1342851" y="71531"/>
                </a:lnTo>
                <a:lnTo>
                  <a:pt x="1516246" y="71531"/>
                </a:lnTo>
                <a:lnTo>
                  <a:pt x="1516246" y="100530"/>
                </a:lnTo>
                <a:close/>
              </a:path>
              <a:path w="1516379" h="871220">
                <a:moveTo>
                  <a:pt x="1384273" y="870945"/>
                </a:moveTo>
                <a:lnTo>
                  <a:pt x="1384273" y="841946"/>
                </a:lnTo>
                <a:lnTo>
                  <a:pt x="1406715" y="837370"/>
                </a:lnTo>
                <a:lnTo>
                  <a:pt x="1425093" y="824909"/>
                </a:lnTo>
                <a:lnTo>
                  <a:pt x="1437511" y="806467"/>
                </a:lnTo>
                <a:lnTo>
                  <a:pt x="1442072" y="783948"/>
                </a:lnTo>
                <a:lnTo>
                  <a:pt x="1437511" y="761428"/>
                </a:lnTo>
                <a:lnTo>
                  <a:pt x="1425093" y="742986"/>
                </a:lnTo>
                <a:lnTo>
                  <a:pt x="1406715" y="730525"/>
                </a:lnTo>
                <a:lnTo>
                  <a:pt x="1384273" y="725949"/>
                </a:lnTo>
                <a:lnTo>
                  <a:pt x="1384273" y="696950"/>
                </a:lnTo>
                <a:lnTo>
                  <a:pt x="1418139" y="703746"/>
                </a:lnTo>
                <a:lnTo>
                  <a:pt x="1445684" y="722324"/>
                </a:lnTo>
                <a:lnTo>
                  <a:pt x="1464197" y="749964"/>
                </a:lnTo>
                <a:lnTo>
                  <a:pt x="1470971" y="783948"/>
                </a:lnTo>
                <a:lnTo>
                  <a:pt x="1464197" y="817523"/>
                </a:lnTo>
                <a:lnTo>
                  <a:pt x="1445684" y="845209"/>
                </a:lnTo>
                <a:lnTo>
                  <a:pt x="1418139" y="864013"/>
                </a:lnTo>
                <a:lnTo>
                  <a:pt x="1384273" y="870945"/>
                </a:lnTo>
                <a:close/>
              </a:path>
              <a:path w="1516379" h="871220">
                <a:moveTo>
                  <a:pt x="749453" y="869012"/>
                </a:moveTo>
                <a:lnTo>
                  <a:pt x="720554" y="869012"/>
                </a:lnTo>
                <a:lnTo>
                  <a:pt x="720554" y="695016"/>
                </a:lnTo>
                <a:lnTo>
                  <a:pt x="749453" y="695016"/>
                </a:lnTo>
                <a:lnTo>
                  <a:pt x="749453" y="869012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815560" y="9219082"/>
            <a:ext cx="775970" cy="858519"/>
          </a:xfrm>
          <a:custGeom>
            <a:avLst/>
            <a:gdLst/>
            <a:ahLst/>
            <a:cxnLst/>
            <a:rect l="l" t="t" r="r" b="b"/>
            <a:pathLst>
              <a:path w="775970" h="858520">
                <a:moveTo>
                  <a:pt x="775462" y="173995"/>
                </a:moveTo>
                <a:lnTo>
                  <a:pt x="746563" y="173995"/>
                </a:lnTo>
                <a:lnTo>
                  <a:pt x="746563" y="0"/>
                </a:lnTo>
                <a:lnTo>
                  <a:pt x="775462" y="0"/>
                </a:lnTo>
                <a:lnTo>
                  <a:pt x="775462" y="173995"/>
                </a:lnTo>
                <a:close/>
              </a:path>
              <a:path w="775970" h="858520">
                <a:moveTo>
                  <a:pt x="20229" y="858379"/>
                </a:moveTo>
                <a:lnTo>
                  <a:pt x="0" y="838080"/>
                </a:lnTo>
                <a:lnTo>
                  <a:pt x="122340" y="715316"/>
                </a:lnTo>
                <a:lnTo>
                  <a:pt x="142569" y="735615"/>
                </a:lnTo>
                <a:lnTo>
                  <a:pt x="20229" y="85837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467992" y="779195"/>
            <a:ext cx="2800350" cy="2800350"/>
          </a:xfrm>
          <a:custGeom>
            <a:avLst/>
            <a:gdLst/>
            <a:ahLst/>
            <a:cxnLst/>
            <a:rect l="l" t="t" r="r" b="b"/>
            <a:pathLst>
              <a:path w="2800350" h="2800350">
                <a:moveTo>
                  <a:pt x="1400174" y="2800349"/>
                </a:moveTo>
                <a:lnTo>
                  <a:pt x="1352039" y="2799538"/>
                </a:lnTo>
                <a:lnTo>
                  <a:pt x="1304310" y="2797119"/>
                </a:lnTo>
                <a:lnTo>
                  <a:pt x="1257015" y="2793120"/>
                </a:lnTo>
                <a:lnTo>
                  <a:pt x="1210179" y="2787567"/>
                </a:lnTo>
                <a:lnTo>
                  <a:pt x="1163829" y="2780486"/>
                </a:lnTo>
                <a:lnTo>
                  <a:pt x="1117990" y="2771903"/>
                </a:lnTo>
                <a:lnTo>
                  <a:pt x="1072690" y="2761843"/>
                </a:lnTo>
                <a:lnTo>
                  <a:pt x="1027952" y="2750334"/>
                </a:lnTo>
                <a:lnTo>
                  <a:pt x="983805" y="2737400"/>
                </a:lnTo>
                <a:lnTo>
                  <a:pt x="940274" y="2723069"/>
                </a:lnTo>
                <a:lnTo>
                  <a:pt x="897385" y="2707366"/>
                </a:lnTo>
                <a:lnTo>
                  <a:pt x="855163" y="2690317"/>
                </a:lnTo>
                <a:lnTo>
                  <a:pt x="813636" y="2671948"/>
                </a:lnTo>
                <a:lnTo>
                  <a:pt x="772829" y="2652286"/>
                </a:lnTo>
                <a:lnTo>
                  <a:pt x="732768" y="2631356"/>
                </a:lnTo>
                <a:lnTo>
                  <a:pt x="693479" y="2609184"/>
                </a:lnTo>
                <a:lnTo>
                  <a:pt x="654989" y="2585798"/>
                </a:lnTo>
                <a:lnTo>
                  <a:pt x="617323" y="2561222"/>
                </a:lnTo>
                <a:lnTo>
                  <a:pt x="580508" y="2535482"/>
                </a:lnTo>
                <a:lnTo>
                  <a:pt x="544569" y="2508605"/>
                </a:lnTo>
                <a:lnTo>
                  <a:pt x="509533" y="2480618"/>
                </a:lnTo>
                <a:lnTo>
                  <a:pt x="475426" y="2451545"/>
                </a:lnTo>
                <a:lnTo>
                  <a:pt x="442273" y="2421413"/>
                </a:lnTo>
                <a:lnTo>
                  <a:pt x="410101" y="2390248"/>
                </a:lnTo>
                <a:lnTo>
                  <a:pt x="378936" y="2358076"/>
                </a:lnTo>
                <a:lnTo>
                  <a:pt x="348804" y="2324923"/>
                </a:lnTo>
                <a:lnTo>
                  <a:pt x="319731" y="2290816"/>
                </a:lnTo>
                <a:lnTo>
                  <a:pt x="291744" y="2255780"/>
                </a:lnTo>
                <a:lnTo>
                  <a:pt x="264867" y="2219841"/>
                </a:lnTo>
                <a:lnTo>
                  <a:pt x="239127" y="2183026"/>
                </a:lnTo>
                <a:lnTo>
                  <a:pt x="214551" y="2145360"/>
                </a:lnTo>
                <a:lnTo>
                  <a:pt x="191164" y="2106870"/>
                </a:lnTo>
                <a:lnTo>
                  <a:pt x="168993" y="2067581"/>
                </a:lnTo>
                <a:lnTo>
                  <a:pt x="148063" y="2027520"/>
                </a:lnTo>
                <a:lnTo>
                  <a:pt x="128401" y="1986713"/>
                </a:lnTo>
                <a:lnTo>
                  <a:pt x="110032" y="1945186"/>
                </a:lnTo>
                <a:lnTo>
                  <a:pt x="92983" y="1902964"/>
                </a:lnTo>
                <a:lnTo>
                  <a:pt x="77280" y="1860075"/>
                </a:lnTo>
                <a:lnTo>
                  <a:pt x="62949" y="1816544"/>
                </a:lnTo>
                <a:lnTo>
                  <a:pt x="50015" y="1772396"/>
                </a:lnTo>
                <a:lnTo>
                  <a:pt x="38506" y="1727659"/>
                </a:lnTo>
                <a:lnTo>
                  <a:pt x="28446" y="1682359"/>
                </a:lnTo>
                <a:lnTo>
                  <a:pt x="19863" y="1636520"/>
                </a:lnTo>
                <a:lnTo>
                  <a:pt x="12781" y="1590170"/>
                </a:lnTo>
                <a:lnTo>
                  <a:pt x="7228" y="1543334"/>
                </a:lnTo>
                <a:lnTo>
                  <a:pt x="3230" y="1496039"/>
                </a:lnTo>
                <a:lnTo>
                  <a:pt x="811" y="1448310"/>
                </a:lnTo>
                <a:lnTo>
                  <a:pt x="0" y="1400174"/>
                </a:lnTo>
                <a:lnTo>
                  <a:pt x="811" y="1352039"/>
                </a:lnTo>
                <a:lnTo>
                  <a:pt x="3230" y="1304310"/>
                </a:lnTo>
                <a:lnTo>
                  <a:pt x="7228" y="1257015"/>
                </a:lnTo>
                <a:lnTo>
                  <a:pt x="12781" y="1210179"/>
                </a:lnTo>
                <a:lnTo>
                  <a:pt x="19863" y="1163829"/>
                </a:lnTo>
                <a:lnTo>
                  <a:pt x="28446" y="1117990"/>
                </a:lnTo>
                <a:lnTo>
                  <a:pt x="38506" y="1072690"/>
                </a:lnTo>
                <a:lnTo>
                  <a:pt x="50015" y="1027952"/>
                </a:lnTo>
                <a:lnTo>
                  <a:pt x="62949" y="983805"/>
                </a:lnTo>
                <a:lnTo>
                  <a:pt x="77280" y="940274"/>
                </a:lnTo>
                <a:lnTo>
                  <a:pt x="92983" y="897385"/>
                </a:lnTo>
                <a:lnTo>
                  <a:pt x="110032" y="855163"/>
                </a:lnTo>
                <a:lnTo>
                  <a:pt x="128401" y="813636"/>
                </a:lnTo>
                <a:lnTo>
                  <a:pt x="148063" y="772829"/>
                </a:lnTo>
                <a:lnTo>
                  <a:pt x="168993" y="732768"/>
                </a:lnTo>
                <a:lnTo>
                  <a:pt x="191164" y="693479"/>
                </a:lnTo>
                <a:lnTo>
                  <a:pt x="214551" y="654989"/>
                </a:lnTo>
                <a:lnTo>
                  <a:pt x="239127" y="617323"/>
                </a:lnTo>
                <a:lnTo>
                  <a:pt x="264867" y="580508"/>
                </a:lnTo>
                <a:lnTo>
                  <a:pt x="291744" y="544569"/>
                </a:lnTo>
                <a:lnTo>
                  <a:pt x="319731" y="509533"/>
                </a:lnTo>
                <a:lnTo>
                  <a:pt x="348804" y="475426"/>
                </a:lnTo>
                <a:lnTo>
                  <a:pt x="378936" y="442273"/>
                </a:lnTo>
                <a:lnTo>
                  <a:pt x="410101" y="410101"/>
                </a:lnTo>
                <a:lnTo>
                  <a:pt x="442273" y="378936"/>
                </a:lnTo>
                <a:lnTo>
                  <a:pt x="475426" y="348804"/>
                </a:lnTo>
                <a:lnTo>
                  <a:pt x="509533" y="319731"/>
                </a:lnTo>
                <a:lnTo>
                  <a:pt x="544569" y="291744"/>
                </a:lnTo>
                <a:lnTo>
                  <a:pt x="580508" y="264867"/>
                </a:lnTo>
                <a:lnTo>
                  <a:pt x="617323" y="239127"/>
                </a:lnTo>
                <a:lnTo>
                  <a:pt x="654989" y="214551"/>
                </a:lnTo>
                <a:lnTo>
                  <a:pt x="693479" y="191164"/>
                </a:lnTo>
                <a:lnTo>
                  <a:pt x="732768" y="168993"/>
                </a:lnTo>
                <a:lnTo>
                  <a:pt x="772829" y="148063"/>
                </a:lnTo>
                <a:lnTo>
                  <a:pt x="813636" y="128401"/>
                </a:lnTo>
                <a:lnTo>
                  <a:pt x="855163" y="110032"/>
                </a:lnTo>
                <a:lnTo>
                  <a:pt x="897385" y="92983"/>
                </a:lnTo>
                <a:lnTo>
                  <a:pt x="940274" y="77280"/>
                </a:lnTo>
                <a:lnTo>
                  <a:pt x="983805" y="62949"/>
                </a:lnTo>
                <a:lnTo>
                  <a:pt x="1027952" y="50015"/>
                </a:lnTo>
                <a:lnTo>
                  <a:pt x="1072690" y="38506"/>
                </a:lnTo>
                <a:lnTo>
                  <a:pt x="1117990" y="28446"/>
                </a:lnTo>
                <a:lnTo>
                  <a:pt x="1163829" y="19863"/>
                </a:lnTo>
                <a:lnTo>
                  <a:pt x="1210179" y="12781"/>
                </a:lnTo>
                <a:lnTo>
                  <a:pt x="1257015" y="7228"/>
                </a:lnTo>
                <a:lnTo>
                  <a:pt x="1304310" y="3230"/>
                </a:lnTo>
                <a:lnTo>
                  <a:pt x="1352039" y="811"/>
                </a:lnTo>
                <a:lnTo>
                  <a:pt x="1400174" y="0"/>
                </a:lnTo>
                <a:lnTo>
                  <a:pt x="1448310" y="811"/>
                </a:lnTo>
                <a:lnTo>
                  <a:pt x="1496039" y="3230"/>
                </a:lnTo>
                <a:lnTo>
                  <a:pt x="1543334" y="7228"/>
                </a:lnTo>
                <a:lnTo>
                  <a:pt x="1590170" y="12781"/>
                </a:lnTo>
                <a:lnTo>
                  <a:pt x="1636520" y="19863"/>
                </a:lnTo>
                <a:lnTo>
                  <a:pt x="1682359" y="28446"/>
                </a:lnTo>
                <a:lnTo>
                  <a:pt x="1727659" y="38506"/>
                </a:lnTo>
                <a:lnTo>
                  <a:pt x="1772396" y="50015"/>
                </a:lnTo>
                <a:lnTo>
                  <a:pt x="1816544" y="62949"/>
                </a:lnTo>
                <a:lnTo>
                  <a:pt x="1860075" y="77280"/>
                </a:lnTo>
                <a:lnTo>
                  <a:pt x="1902964" y="92983"/>
                </a:lnTo>
                <a:lnTo>
                  <a:pt x="1945186" y="110032"/>
                </a:lnTo>
                <a:lnTo>
                  <a:pt x="1986713" y="128401"/>
                </a:lnTo>
                <a:lnTo>
                  <a:pt x="2027520" y="148063"/>
                </a:lnTo>
                <a:lnTo>
                  <a:pt x="2067581" y="168993"/>
                </a:lnTo>
                <a:lnTo>
                  <a:pt x="2106870" y="191164"/>
                </a:lnTo>
                <a:lnTo>
                  <a:pt x="2145360" y="214551"/>
                </a:lnTo>
                <a:lnTo>
                  <a:pt x="2183026" y="239127"/>
                </a:lnTo>
                <a:lnTo>
                  <a:pt x="2219841" y="264867"/>
                </a:lnTo>
                <a:lnTo>
                  <a:pt x="2255780" y="291744"/>
                </a:lnTo>
                <a:lnTo>
                  <a:pt x="2290816" y="319731"/>
                </a:lnTo>
                <a:lnTo>
                  <a:pt x="2324923" y="348804"/>
                </a:lnTo>
                <a:lnTo>
                  <a:pt x="2358076" y="378936"/>
                </a:lnTo>
                <a:lnTo>
                  <a:pt x="2390248" y="410101"/>
                </a:lnTo>
                <a:lnTo>
                  <a:pt x="2421413" y="442273"/>
                </a:lnTo>
                <a:lnTo>
                  <a:pt x="2451545" y="475426"/>
                </a:lnTo>
                <a:lnTo>
                  <a:pt x="2480618" y="509533"/>
                </a:lnTo>
                <a:lnTo>
                  <a:pt x="2508605" y="544569"/>
                </a:lnTo>
                <a:lnTo>
                  <a:pt x="2535482" y="580508"/>
                </a:lnTo>
                <a:lnTo>
                  <a:pt x="2561222" y="617323"/>
                </a:lnTo>
                <a:lnTo>
                  <a:pt x="2585798" y="654989"/>
                </a:lnTo>
                <a:lnTo>
                  <a:pt x="2609184" y="693479"/>
                </a:lnTo>
                <a:lnTo>
                  <a:pt x="2631356" y="732768"/>
                </a:lnTo>
                <a:lnTo>
                  <a:pt x="2652286" y="772829"/>
                </a:lnTo>
                <a:lnTo>
                  <a:pt x="2671948" y="813636"/>
                </a:lnTo>
                <a:lnTo>
                  <a:pt x="2690317" y="855163"/>
                </a:lnTo>
                <a:lnTo>
                  <a:pt x="2707366" y="897385"/>
                </a:lnTo>
                <a:lnTo>
                  <a:pt x="2723069" y="940274"/>
                </a:lnTo>
                <a:lnTo>
                  <a:pt x="2737400" y="983805"/>
                </a:lnTo>
                <a:lnTo>
                  <a:pt x="2750334" y="1027952"/>
                </a:lnTo>
                <a:lnTo>
                  <a:pt x="2761843" y="1072690"/>
                </a:lnTo>
                <a:lnTo>
                  <a:pt x="2771903" y="1117990"/>
                </a:lnTo>
                <a:lnTo>
                  <a:pt x="2780486" y="1163829"/>
                </a:lnTo>
                <a:lnTo>
                  <a:pt x="2787567" y="1210179"/>
                </a:lnTo>
                <a:lnTo>
                  <a:pt x="2793120" y="1257015"/>
                </a:lnTo>
                <a:lnTo>
                  <a:pt x="2797119" y="1304310"/>
                </a:lnTo>
                <a:lnTo>
                  <a:pt x="2799538" y="1352039"/>
                </a:lnTo>
                <a:lnTo>
                  <a:pt x="2800349" y="1400174"/>
                </a:lnTo>
                <a:lnTo>
                  <a:pt x="2799538" y="1448310"/>
                </a:lnTo>
                <a:lnTo>
                  <a:pt x="2797119" y="1496039"/>
                </a:lnTo>
                <a:lnTo>
                  <a:pt x="2793120" y="1543334"/>
                </a:lnTo>
                <a:lnTo>
                  <a:pt x="2787567" y="1590170"/>
                </a:lnTo>
                <a:lnTo>
                  <a:pt x="2780486" y="1636520"/>
                </a:lnTo>
                <a:lnTo>
                  <a:pt x="2771903" y="1682359"/>
                </a:lnTo>
                <a:lnTo>
                  <a:pt x="2761843" y="1727659"/>
                </a:lnTo>
                <a:lnTo>
                  <a:pt x="2750334" y="1772396"/>
                </a:lnTo>
                <a:lnTo>
                  <a:pt x="2737400" y="1816544"/>
                </a:lnTo>
                <a:lnTo>
                  <a:pt x="2723069" y="1860075"/>
                </a:lnTo>
                <a:lnTo>
                  <a:pt x="2707366" y="1902964"/>
                </a:lnTo>
                <a:lnTo>
                  <a:pt x="2690317" y="1945186"/>
                </a:lnTo>
                <a:lnTo>
                  <a:pt x="2671948" y="1986713"/>
                </a:lnTo>
                <a:lnTo>
                  <a:pt x="2652286" y="2027520"/>
                </a:lnTo>
                <a:lnTo>
                  <a:pt x="2631356" y="2067581"/>
                </a:lnTo>
                <a:lnTo>
                  <a:pt x="2609184" y="2106870"/>
                </a:lnTo>
                <a:lnTo>
                  <a:pt x="2585798" y="2145360"/>
                </a:lnTo>
                <a:lnTo>
                  <a:pt x="2561222" y="2183026"/>
                </a:lnTo>
                <a:lnTo>
                  <a:pt x="2535482" y="2219841"/>
                </a:lnTo>
                <a:lnTo>
                  <a:pt x="2508605" y="2255780"/>
                </a:lnTo>
                <a:lnTo>
                  <a:pt x="2480618" y="2290816"/>
                </a:lnTo>
                <a:lnTo>
                  <a:pt x="2451545" y="2324923"/>
                </a:lnTo>
                <a:lnTo>
                  <a:pt x="2421413" y="2358076"/>
                </a:lnTo>
                <a:lnTo>
                  <a:pt x="2390248" y="2390248"/>
                </a:lnTo>
                <a:lnTo>
                  <a:pt x="2358076" y="2421413"/>
                </a:lnTo>
                <a:lnTo>
                  <a:pt x="2324923" y="2451545"/>
                </a:lnTo>
                <a:lnTo>
                  <a:pt x="2290816" y="2480618"/>
                </a:lnTo>
                <a:lnTo>
                  <a:pt x="2255780" y="2508605"/>
                </a:lnTo>
                <a:lnTo>
                  <a:pt x="2219841" y="2535482"/>
                </a:lnTo>
                <a:lnTo>
                  <a:pt x="2183026" y="2561222"/>
                </a:lnTo>
                <a:lnTo>
                  <a:pt x="2145360" y="2585798"/>
                </a:lnTo>
                <a:lnTo>
                  <a:pt x="2106870" y="2609184"/>
                </a:lnTo>
                <a:lnTo>
                  <a:pt x="2067581" y="2631356"/>
                </a:lnTo>
                <a:lnTo>
                  <a:pt x="2027520" y="2652286"/>
                </a:lnTo>
                <a:lnTo>
                  <a:pt x="1986713" y="2671948"/>
                </a:lnTo>
                <a:lnTo>
                  <a:pt x="1945186" y="2690317"/>
                </a:lnTo>
                <a:lnTo>
                  <a:pt x="1902964" y="2707366"/>
                </a:lnTo>
                <a:lnTo>
                  <a:pt x="1860075" y="2723069"/>
                </a:lnTo>
                <a:lnTo>
                  <a:pt x="1816544" y="2737400"/>
                </a:lnTo>
                <a:lnTo>
                  <a:pt x="1772396" y="2750334"/>
                </a:lnTo>
                <a:lnTo>
                  <a:pt x="1727659" y="2761843"/>
                </a:lnTo>
                <a:lnTo>
                  <a:pt x="1682359" y="2771903"/>
                </a:lnTo>
                <a:lnTo>
                  <a:pt x="1636520" y="2780486"/>
                </a:lnTo>
                <a:lnTo>
                  <a:pt x="1590170" y="2787567"/>
                </a:lnTo>
                <a:lnTo>
                  <a:pt x="1543334" y="2793120"/>
                </a:lnTo>
                <a:lnTo>
                  <a:pt x="1496039" y="2797119"/>
                </a:lnTo>
                <a:lnTo>
                  <a:pt x="1448310" y="2799538"/>
                </a:lnTo>
                <a:lnTo>
                  <a:pt x="1400174" y="2800349"/>
                </a:lnTo>
                <a:close/>
              </a:path>
            </a:pathLst>
          </a:custGeom>
          <a:solidFill>
            <a:srgbClr val="DECC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719672" y="3865585"/>
            <a:ext cx="2800350" cy="2800350"/>
          </a:xfrm>
          <a:custGeom>
            <a:avLst/>
            <a:gdLst/>
            <a:ahLst/>
            <a:cxnLst/>
            <a:rect l="l" t="t" r="r" b="b"/>
            <a:pathLst>
              <a:path w="2800350" h="2800350">
                <a:moveTo>
                  <a:pt x="1400175" y="2800350"/>
                </a:moveTo>
                <a:lnTo>
                  <a:pt x="1352039" y="2799538"/>
                </a:lnTo>
                <a:lnTo>
                  <a:pt x="1304310" y="2797119"/>
                </a:lnTo>
                <a:lnTo>
                  <a:pt x="1257015" y="2793121"/>
                </a:lnTo>
                <a:lnTo>
                  <a:pt x="1210179" y="2787568"/>
                </a:lnTo>
                <a:lnTo>
                  <a:pt x="1163829" y="2780486"/>
                </a:lnTo>
                <a:lnTo>
                  <a:pt x="1117990" y="2771903"/>
                </a:lnTo>
                <a:lnTo>
                  <a:pt x="1072690" y="2761844"/>
                </a:lnTo>
                <a:lnTo>
                  <a:pt x="1027953" y="2750334"/>
                </a:lnTo>
                <a:lnTo>
                  <a:pt x="983805" y="2737401"/>
                </a:lnTo>
                <a:lnTo>
                  <a:pt x="940274" y="2723069"/>
                </a:lnTo>
                <a:lnTo>
                  <a:pt x="897385" y="2707366"/>
                </a:lnTo>
                <a:lnTo>
                  <a:pt x="855163" y="2690317"/>
                </a:lnTo>
                <a:lnTo>
                  <a:pt x="813636" y="2671948"/>
                </a:lnTo>
                <a:lnTo>
                  <a:pt x="772829" y="2652286"/>
                </a:lnTo>
                <a:lnTo>
                  <a:pt x="732768" y="2631356"/>
                </a:lnTo>
                <a:lnTo>
                  <a:pt x="693479" y="2609185"/>
                </a:lnTo>
                <a:lnTo>
                  <a:pt x="654989" y="2585798"/>
                </a:lnTo>
                <a:lnTo>
                  <a:pt x="617323" y="2561222"/>
                </a:lnTo>
                <a:lnTo>
                  <a:pt x="580508" y="2535482"/>
                </a:lnTo>
                <a:lnTo>
                  <a:pt x="544569" y="2508606"/>
                </a:lnTo>
                <a:lnTo>
                  <a:pt x="509533" y="2480618"/>
                </a:lnTo>
                <a:lnTo>
                  <a:pt x="475426" y="2451545"/>
                </a:lnTo>
                <a:lnTo>
                  <a:pt x="442273" y="2421413"/>
                </a:lnTo>
                <a:lnTo>
                  <a:pt x="410101" y="2390248"/>
                </a:lnTo>
                <a:lnTo>
                  <a:pt x="378936" y="2358076"/>
                </a:lnTo>
                <a:lnTo>
                  <a:pt x="348804" y="2324923"/>
                </a:lnTo>
                <a:lnTo>
                  <a:pt x="319731" y="2290816"/>
                </a:lnTo>
                <a:lnTo>
                  <a:pt x="291744" y="2255780"/>
                </a:lnTo>
                <a:lnTo>
                  <a:pt x="264867" y="2219841"/>
                </a:lnTo>
                <a:lnTo>
                  <a:pt x="239127" y="2183026"/>
                </a:lnTo>
                <a:lnTo>
                  <a:pt x="214551" y="2145360"/>
                </a:lnTo>
                <a:lnTo>
                  <a:pt x="191164" y="2106870"/>
                </a:lnTo>
                <a:lnTo>
                  <a:pt x="168993" y="2067581"/>
                </a:lnTo>
                <a:lnTo>
                  <a:pt x="148063" y="2027520"/>
                </a:lnTo>
                <a:lnTo>
                  <a:pt x="128401" y="1986713"/>
                </a:lnTo>
                <a:lnTo>
                  <a:pt x="110032" y="1945186"/>
                </a:lnTo>
                <a:lnTo>
                  <a:pt x="92983" y="1902965"/>
                </a:lnTo>
                <a:lnTo>
                  <a:pt x="77280" y="1860075"/>
                </a:lnTo>
                <a:lnTo>
                  <a:pt x="62949" y="1816544"/>
                </a:lnTo>
                <a:lnTo>
                  <a:pt x="50015" y="1772397"/>
                </a:lnTo>
                <a:lnTo>
                  <a:pt x="38506" y="1727659"/>
                </a:lnTo>
                <a:lnTo>
                  <a:pt x="28446" y="1682359"/>
                </a:lnTo>
                <a:lnTo>
                  <a:pt x="19863" y="1636520"/>
                </a:lnTo>
                <a:lnTo>
                  <a:pt x="12781" y="1590170"/>
                </a:lnTo>
                <a:lnTo>
                  <a:pt x="7228" y="1543334"/>
                </a:lnTo>
                <a:lnTo>
                  <a:pt x="3230" y="1496039"/>
                </a:lnTo>
                <a:lnTo>
                  <a:pt x="811" y="1448311"/>
                </a:lnTo>
                <a:lnTo>
                  <a:pt x="0" y="1400175"/>
                </a:lnTo>
                <a:lnTo>
                  <a:pt x="811" y="1352039"/>
                </a:lnTo>
                <a:lnTo>
                  <a:pt x="3230" y="1304310"/>
                </a:lnTo>
                <a:lnTo>
                  <a:pt x="7228" y="1257015"/>
                </a:lnTo>
                <a:lnTo>
                  <a:pt x="12781" y="1210179"/>
                </a:lnTo>
                <a:lnTo>
                  <a:pt x="19863" y="1163829"/>
                </a:lnTo>
                <a:lnTo>
                  <a:pt x="28446" y="1117990"/>
                </a:lnTo>
                <a:lnTo>
                  <a:pt x="38506" y="1072690"/>
                </a:lnTo>
                <a:lnTo>
                  <a:pt x="50015" y="1027953"/>
                </a:lnTo>
                <a:lnTo>
                  <a:pt x="62949" y="983805"/>
                </a:lnTo>
                <a:lnTo>
                  <a:pt x="77280" y="940274"/>
                </a:lnTo>
                <a:lnTo>
                  <a:pt x="92983" y="897385"/>
                </a:lnTo>
                <a:lnTo>
                  <a:pt x="110032" y="855163"/>
                </a:lnTo>
                <a:lnTo>
                  <a:pt x="128401" y="813636"/>
                </a:lnTo>
                <a:lnTo>
                  <a:pt x="148063" y="772829"/>
                </a:lnTo>
                <a:lnTo>
                  <a:pt x="168993" y="732768"/>
                </a:lnTo>
                <a:lnTo>
                  <a:pt x="191164" y="693479"/>
                </a:lnTo>
                <a:lnTo>
                  <a:pt x="214551" y="654989"/>
                </a:lnTo>
                <a:lnTo>
                  <a:pt x="239127" y="617323"/>
                </a:lnTo>
                <a:lnTo>
                  <a:pt x="264867" y="580508"/>
                </a:lnTo>
                <a:lnTo>
                  <a:pt x="291744" y="544569"/>
                </a:lnTo>
                <a:lnTo>
                  <a:pt x="319731" y="509533"/>
                </a:lnTo>
                <a:lnTo>
                  <a:pt x="348804" y="475426"/>
                </a:lnTo>
                <a:lnTo>
                  <a:pt x="378936" y="442273"/>
                </a:lnTo>
                <a:lnTo>
                  <a:pt x="410101" y="410101"/>
                </a:lnTo>
                <a:lnTo>
                  <a:pt x="442273" y="378936"/>
                </a:lnTo>
                <a:lnTo>
                  <a:pt x="475426" y="348804"/>
                </a:lnTo>
                <a:lnTo>
                  <a:pt x="509533" y="319731"/>
                </a:lnTo>
                <a:lnTo>
                  <a:pt x="544569" y="291744"/>
                </a:lnTo>
                <a:lnTo>
                  <a:pt x="580508" y="264867"/>
                </a:lnTo>
                <a:lnTo>
                  <a:pt x="617323" y="239127"/>
                </a:lnTo>
                <a:lnTo>
                  <a:pt x="654989" y="214551"/>
                </a:lnTo>
                <a:lnTo>
                  <a:pt x="693479" y="191164"/>
                </a:lnTo>
                <a:lnTo>
                  <a:pt x="732768" y="168993"/>
                </a:lnTo>
                <a:lnTo>
                  <a:pt x="772829" y="148063"/>
                </a:lnTo>
                <a:lnTo>
                  <a:pt x="813636" y="128401"/>
                </a:lnTo>
                <a:lnTo>
                  <a:pt x="855163" y="110032"/>
                </a:lnTo>
                <a:lnTo>
                  <a:pt x="897385" y="92983"/>
                </a:lnTo>
                <a:lnTo>
                  <a:pt x="940274" y="77280"/>
                </a:lnTo>
                <a:lnTo>
                  <a:pt x="983805" y="62949"/>
                </a:lnTo>
                <a:lnTo>
                  <a:pt x="1027953" y="50015"/>
                </a:lnTo>
                <a:lnTo>
                  <a:pt x="1072690" y="38506"/>
                </a:lnTo>
                <a:lnTo>
                  <a:pt x="1117990" y="28446"/>
                </a:lnTo>
                <a:lnTo>
                  <a:pt x="1163829" y="19863"/>
                </a:lnTo>
                <a:lnTo>
                  <a:pt x="1210179" y="12781"/>
                </a:lnTo>
                <a:lnTo>
                  <a:pt x="1257015" y="7228"/>
                </a:lnTo>
                <a:lnTo>
                  <a:pt x="1304310" y="3230"/>
                </a:lnTo>
                <a:lnTo>
                  <a:pt x="1352039" y="811"/>
                </a:lnTo>
                <a:lnTo>
                  <a:pt x="1400175" y="0"/>
                </a:lnTo>
                <a:lnTo>
                  <a:pt x="1448311" y="811"/>
                </a:lnTo>
                <a:lnTo>
                  <a:pt x="1496039" y="3230"/>
                </a:lnTo>
                <a:lnTo>
                  <a:pt x="1543334" y="7228"/>
                </a:lnTo>
                <a:lnTo>
                  <a:pt x="1590170" y="12781"/>
                </a:lnTo>
                <a:lnTo>
                  <a:pt x="1636520" y="19863"/>
                </a:lnTo>
                <a:lnTo>
                  <a:pt x="1682359" y="28446"/>
                </a:lnTo>
                <a:lnTo>
                  <a:pt x="1727659" y="38506"/>
                </a:lnTo>
                <a:lnTo>
                  <a:pt x="1772397" y="50015"/>
                </a:lnTo>
                <a:lnTo>
                  <a:pt x="1816544" y="62949"/>
                </a:lnTo>
                <a:lnTo>
                  <a:pt x="1860075" y="77280"/>
                </a:lnTo>
                <a:lnTo>
                  <a:pt x="1902965" y="92983"/>
                </a:lnTo>
                <a:lnTo>
                  <a:pt x="1945186" y="110032"/>
                </a:lnTo>
                <a:lnTo>
                  <a:pt x="1986713" y="128401"/>
                </a:lnTo>
                <a:lnTo>
                  <a:pt x="2027520" y="148063"/>
                </a:lnTo>
                <a:lnTo>
                  <a:pt x="2067581" y="168993"/>
                </a:lnTo>
                <a:lnTo>
                  <a:pt x="2106870" y="191164"/>
                </a:lnTo>
                <a:lnTo>
                  <a:pt x="2145360" y="214551"/>
                </a:lnTo>
                <a:lnTo>
                  <a:pt x="2183026" y="239127"/>
                </a:lnTo>
                <a:lnTo>
                  <a:pt x="2219841" y="264867"/>
                </a:lnTo>
                <a:lnTo>
                  <a:pt x="2255780" y="291744"/>
                </a:lnTo>
                <a:lnTo>
                  <a:pt x="2290816" y="319731"/>
                </a:lnTo>
                <a:lnTo>
                  <a:pt x="2324923" y="348804"/>
                </a:lnTo>
                <a:lnTo>
                  <a:pt x="2358076" y="378936"/>
                </a:lnTo>
                <a:lnTo>
                  <a:pt x="2390248" y="410101"/>
                </a:lnTo>
                <a:lnTo>
                  <a:pt x="2421413" y="442273"/>
                </a:lnTo>
                <a:lnTo>
                  <a:pt x="2451545" y="475426"/>
                </a:lnTo>
                <a:lnTo>
                  <a:pt x="2480618" y="509533"/>
                </a:lnTo>
                <a:lnTo>
                  <a:pt x="2508606" y="544569"/>
                </a:lnTo>
                <a:lnTo>
                  <a:pt x="2535482" y="580508"/>
                </a:lnTo>
                <a:lnTo>
                  <a:pt x="2561222" y="617323"/>
                </a:lnTo>
                <a:lnTo>
                  <a:pt x="2585798" y="654989"/>
                </a:lnTo>
                <a:lnTo>
                  <a:pt x="2609185" y="693479"/>
                </a:lnTo>
                <a:lnTo>
                  <a:pt x="2631356" y="732768"/>
                </a:lnTo>
                <a:lnTo>
                  <a:pt x="2652286" y="772829"/>
                </a:lnTo>
                <a:lnTo>
                  <a:pt x="2671948" y="813636"/>
                </a:lnTo>
                <a:lnTo>
                  <a:pt x="2690317" y="855163"/>
                </a:lnTo>
                <a:lnTo>
                  <a:pt x="2707366" y="897385"/>
                </a:lnTo>
                <a:lnTo>
                  <a:pt x="2723069" y="940274"/>
                </a:lnTo>
                <a:lnTo>
                  <a:pt x="2737401" y="983805"/>
                </a:lnTo>
                <a:lnTo>
                  <a:pt x="2750334" y="1027953"/>
                </a:lnTo>
                <a:lnTo>
                  <a:pt x="2761844" y="1072690"/>
                </a:lnTo>
                <a:lnTo>
                  <a:pt x="2771903" y="1117990"/>
                </a:lnTo>
                <a:lnTo>
                  <a:pt x="2780486" y="1163829"/>
                </a:lnTo>
                <a:lnTo>
                  <a:pt x="2787568" y="1210179"/>
                </a:lnTo>
                <a:lnTo>
                  <a:pt x="2793121" y="1257015"/>
                </a:lnTo>
                <a:lnTo>
                  <a:pt x="2797119" y="1304310"/>
                </a:lnTo>
                <a:lnTo>
                  <a:pt x="2799538" y="1352039"/>
                </a:lnTo>
                <a:lnTo>
                  <a:pt x="2800350" y="1400175"/>
                </a:lnTo>
                <a:lnTo>
                  <a:pt x="2799538" y="1448311"/>
                </a:lnTo>
                <a:lnTo>
                  <a:pt x="2797119" y="1496039"/>
                </a:lnTo>
                <a:lnTo>
                  <a:pt x="2793121" y="1543334"/>
                </a:lnTo>
                <a:lnTo>
                  <a:pt x="2787568" y="1590170"/>
                </a:lnTo>
                <a:lnTo>
                  <a:pt x="2780486" y="1636520"/>
                </a:lnTo>
                <a:lnTo>
                  <a:pt x="2771903" y="1682359"/>
                </a:lnTo>
                <a:lnTo>
                  <a:pt x="2761844" y="1727659"/>
                </a:lnTo>
                <a:lnTo>
                  <a:pt x="2750334" y="1772397"/>
                </a:lnTo>
                <a:lnTo>
                  <a:pt x="2737401" y="1816544"/>
                </a:lnTo>
                <a:lnTo>
                  <a:pt x="2723069" y="1860075"/>
                </a:lnTo>
                <a:lnTo>
                  <a:pt x="2707366" y="1902965"/>
                </a:lnTo>
                <a:lnTo>
                  <a:pt x="2690317" y="1945186"/>
                </a:lnTo>
                <a:lnTo>
                  <a:pt x="2671948" y="1986713"/>
                </a:lnTo>
                <a:lnTo>
                  <a:pt x="2652286" y="2027520"/>
                </a:lnTo>
                <a:lnTo>
                  <a:pt x="2631356" y="2067581"/>
                </a:lnTo>
                <a:lnTo>
                  <a:pt x="2609185" y="2106870"/>
                </a:lnTo>
                <a:lnTo>
                  <a:pt x="2585798" y="2145360"/>
                </a:lnTo>
                <a:lnTo>
                  <a:pt x="2561222" y="2183026"/>
                </a:lnTo>
                <a:lnTo>
                  <a:pt x="2535482" y="2219841"/>
                </a:lnTo>
                <a:lnTo>
                  <a:pt x="2508606" y="2255780"/>
                </a:lnTo>
                <a:lnTo>
                  <a:pt x="2480618" y="2290816"/>
                </a:lnTo>
                <a:lnTo>
                  <a:pt x="2451545" y="2324923"/>
                </a:lnTo>
                <a:lnTo>
                  <a:pt x="2421413" y="2358076"/>
                </a:lnTo>
                <a:lnTo>
                  <a:pt x="2390248" y="2390248"/>
                </a:lnTo>
                <a:lnTo>
                  <a:pt x="2358076" y="2421413"/>
                </a:lnTo>
                <a:lnTo>
                  <a:pt x="2324923" y="2451545"/>
                </a:lnTo>
                <a:lnTo>
                  <a:pt x="2290816" y="2480618"/>
                </a:lnTo>
                <a:lnTo>
                  <a:pt x="2255780" y="2508606"/>
                </a:lnTo>
                <a:lnTo>
                  <a:pt x="2219841" y="2535482"/>
                </a:lnTo>
                <a:lnTo>
                  <a:pt x="2183026" y="2561222"/>
                </a:lnTo>
                <a:lnTo>
                  <a:pt x="2145360" y="2585798"/>
                </a:lnTo>
                <a:lnTo>
                  <a:pt x="2106870" y="2609185"/>
                </a:lnTo>
                <a:lnTo>
                  <a:pt x="2067581" y="2631356"/>
                </a:lnTo>
                <a:lnTo>
                  <a:pt x="2027520" y="2652286"/>
                </a:lnTo>
                <a:lnTo>
                  <a:pt x="1986713" y="2671948"/>
                </a:lnTo>
                <a:lnTo>
                  <a:pt x="1945186" y="2690317"/>
                </a:lnTo>
                <a:lnTo>
                  <a:pt x="1902965" y="2707366"/>
                </a:lnTo>
                <a:lnTo>
                  <a:pt x="1860075" y="2723069"/>
                </a:lnTo>
                <a:lnTo>
                  <a:pt x="1816544" y="2737401"/>
                </a:lnTo>
                <a:lnTo>
                  <a:pt x="1772397" y="2750334"/>
                </a:lnTo>
                <a:lnTo>
                  <a:pt x="1727659" y="2761844"/>
                </a:lnTo>
                <a:lnTo>
                  <a:pt x="1682359" y="2771903"/>
                </a:lnTo>
                <a:lnTo>
                  <a:pt x="1636520" y="2780486"/>
                </a:lnTo>
                <a:lnTo>
                  <a:pt x="1590170" y="2787568"/>
                </a:lnTo>
                <a:lnTo>
                  <a:pt x="1543334" y="2793121"/>
                </a:lnTo>
                <a:lnTo>
                  <a:pt x="1496039" y="2797119"/>
                </a:lnTo>
                <a:lnTo>
                  <a:pt x="1448311" y="2799538"/>
                </a:lnTo>
                <a:lnTo>
                  <a:pt x="1400175" y="2800350"/>
                </a:lnTo>
                <a:close/>
              </a:path>
            </a:pathLst>
          </a:custGeom>
          <a:solidFill>
            <a:srgbClr val="4E78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030421" y="483785"/>
            <a:ext cx="1866899" cy="3067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16106" y="4559562"/>
            <a:ext cx="1809749" cy="209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371711" y="1773231"/>
            <a:ext cx="7025005" cy="1711325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6600"/>
              </a:lnSpc>
              <a:spcBef>
                <a:spcPts val="380"/>
              </a:spcBef>
            </a:pPr>
            <a:r>
              <a:rPr dirty="0" sz="5550" spc="-15" b="1">
                <a:solidFill>
                  <a:srgbClr val="242625"/>
                </a:solidFill>
                <a:latin typeface="Tahoma"/>
                <a:cs typeface="Tahoma"/>
              </a:rPr>
              <a:t>PEOPLE </a:t>
            </a:r>
            <a:r>
              <a:rPr dirty="0" sz="5550" spc="5" b="1">
                <a:solidFill>
                  <a:srgbClr val="242625"/>
                </a:solidFill>
                <a:latin typeface="Tahoma"/>
                <a:cs typeface="Tahoma"/>
              </a:rPr>
              <a:t>WHO</a:t>
            </a:r>
            <a:r>
              <a:rPr dirty="0" sz="5550" spc="-745" b="1">
                <a:solidFill>
                  <a:srgbClr val="242625"/>
                </a:solidFill>
                <a:latin typeface="Tahoma"/>
                <a:cs typeface="Tahoma"/>
              </a:rPr>
              <a:t> </a:t>
            </a:r>
            <a:r>
              <a:rPr dirty="0" sz="5550" spc="85" b="1">
                <a:solidFill>
                  <a:srgbClr val="242625"/>
                </a:solidFill>
                <a:latin typeface="Tahoma"/>
                <a:cs typeface="Tahoma"/>
              </a:rPr>
              <a:t>MADE  </a:t>
            </a:r>
            <a:r>
              <a:rPr dirty="0" sz="5550" spc="65" b="1">
                <a:solidFill>
                  <a:srgbClr val="242625"/>
                </a:solidFill>
                <a:latin typeface="Tahoma"/>
                <a:cs typeface="Tahoma"/>
              </a:rPr>
              <a:t>THE</a:t>
            </a:r>
            <a:r>
              <a:rPr dirty="0" sz="5550" spc="-345" b="1">
                <a:solidFill>
                  <a:srgbClr val="242625"/>
                </a:solidFill>
                <a:latin typeface="Tahoma"/>
                <a:cs typeface="Tahoma"/>
              </a:rPr>
              <a:t> </a:t>
            </a:r>
            <a:r>
              <a:rPr dirty="0" sz="5550" spc="105" b="1">
                <a:solidFill>
                  <a:srgbClr val="242625"/>
                </a:solidFill>
                <a:latin typeface="Tahoma"/>
                <a:cs typeface="Tahoma"/>
              </a:rPr>
              <a:t>PROJECT</a:t>
            </a:r>
            <a:endParaRPr sz="55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95321" y="5030444"/>
            <a:ext cx="1811655" cy="125857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2350" spc="-50" b="1">
                <a:solidFill>
                  <a:srgbClr val="242625"/>
                </a:solidFill>
                <a:latin typeface="Tahoma"/>
                <a:cs typeface="Tahoma"/>
              </a:rPr>
              <a:t>DH</a:t>
            </a:r>
            <a:r>
              <a:rPr dirty="0" sz="2350" spc="-180" b="1">
                <a:solidFill>
                  <a:srgbClr val="242625"/>
                </a:solidFill>
                <a:latin typeface="Tahoma"/>
                <a:cs typeface="Tahoma"/>
              </a:rPr>
              <a:t> </a:t>
            </a:r>
            <a:r>
              <a:rPr dirty="0" sz="2350" spc="65" b="1">
                <a:solidFill>
                  <a:srgbClr val="242625"/>
                </a:solidFill>
                <a:latin typeface="Tahoma"/>
                <a:cs typeface="Tahoma"/>
              </a:rPr>
              <a:t>JOE</a:t>
            </a:r>
            <a:endParaRPr sz="2350">
              <a:latin typeface="Tahoma"/>
              <a:cs typeface="Tahoma"/>
            </a:endParaRPr>
          </a:p>
          <a:p>
            <a:pPr marL="12700" marR="5080">
              <a:lnSpc>
                <a:spcPct val="115900"/>
              </a:lnSpc>
              <a:spcBef>
                <a:spcPts val="345"/>
              </a:spcBef>
            </a:pPr>
            <a:r>
              <a:rPr dirty="0" sz="2050" spc="-35">
                <a:solidFill>
                  <a:srgbClr val="242625"/>
                </a:solidFill>
                <a:latin typeface="Lucida Sans"/>
                <a:cs typeface="Lucida Sans"/>
              </a:rPr>
              <a:t>Department</a:t>
            </a:r>
            <a:r>
              <a:rPr dirty="0" sz="2050" spc="-135">
                <a:solidFill>
                  <a:srgbClr val="242625"/>
                </a:solidFill>
                <a:latin typeface="Lucida Sans"/>
                <a:cs typeface="Lucida Sans"/>
              </a:rPr>
              <a:t> </a:t>
            </a:r>
            <a:r>
              <a:rPr dirty="0" sz="2050" spc="-30">
                <a:solidFill>
                  <a:srgbClr val="242625"/>
                </a:solidFill>
                <a:latin typeface="Lucida Sans"/>
                <a:cs typeface="Lucida Sans"/>
              </a:rPr>
              <a:t>of  </a:t>
            </a:r>
            <a:r>
              <a:rPr dirty="0" sz="2050" spc="25">
                <a:solidFill>
                  <a:srgbClr val="242625"/>
                </a:solidFill>
                <a:latin typeface="Lucida Sans"/>
                <a:cs typeface="Lucida Sans"/>
              </a:rPr>
              <a:t>Software</a:t>
            </a:r>
            <a:endParaRPr sz="2050">
              <a:latin typeface="Lucida Sans"/>
              <a:cs typeface="Lucida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95321" y="6540603"/>
            <a:ext cx="2189480" cy="147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dirty="0" sz="2050" spc="50">
                <a:solidFill>
                  <a:srgbClr val="242625"/>
                </a:solidFill>
                <a:latin typeface="Lucida Sans"/>
                <a:cs typeface="Lucida Sans"/>
              </a:rPr>
              <a:t>Back  </a:t>
            </a:r>
            <a:r>
              <a:rPr dirty="0" sz="2050" spc="-15">
                <a:solidFill>
                  <a:srgbClr val="242625"/>
                </a:solidFill>
                <a:latin typeface="Lucida Sans"/>
                <a:cs typeface="Lucida Sans"/>
              </a:rPr>
              <a:t>development</a:t>
            </a:r>
            <a:r>
              <a:rPr dirty="0" sz="2050" spc="-125">
                <a:solidFill>
                  <a:srgbClr val="242625"/>
                </a:solidFill>
                <a:latin typeface="Lucida Sans"/>
                <a:cs typeface="Lucida Sans"/>
              </a:rPr>
              <a:t> </a:t>
            </a:r>
            <a:r>
              <a:rPr dirty="0" sz="2050" spc="-15">
                <a:solidFill>
                  <a:srgbClr val="242625"/>
                </a:solidFill>
                <a:latin typeface="Lucida Sans"/>
                <a:cs typeface="Lucida Sans"/>
              </a:rPr>
              <a:t>and  </a:t>
            </a:r>
            <a:r>
              <a:rPr dirty="0" sz="2050" spc="10">
                <a:solidFill>
                  <a:srgbClr val="242625"/>
                </a:solidFill>
                <a:latin typeface="Lucida Sans"/>
                <a:cs typeface="Lucida Sans"/>
              </a:rPr>
              <a:t>database  </a:t>
            </a:r>
            <a:r>
              <a:rPr dirty="0" sz="2050" spc="-50">
                <a:solidFill>
                  <a:srgbClr val="242625"/>
                </a:solidFill>
                <a:latin typeface="Lucida Sans"/>
                <a:cs typeface="Lucida Sans"/>
              </a:rPr>
              <a:t>implementation</a:t>
            </a:r>
            <a:endParaRPr sz="2050">
              <a:latin typeface="Lucida Sans"/>
              <a:cs typeface="Lucida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76113" y="5030444"/>
            <a:ext cx="1811655" cy="125857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2350" spc="50" b="1">
                <a:solidFill>
                  <a:srgbClr val="242625"/>
                </a:solidFill>
                <a:latin typeface="Tahoma"/>
                <a:cs typeface="Tahoma"/>
              </a:rPr>
              <a:t>TH</a:t>
            </a:r>
            <a:r>
              <a:rPr dirty="0" sz="2350" spc="-170" b="1">
                <a:solidFill>
                  <a:srgbClr val="242625"/>
                </a:solidFill>
                <a:latin typeface="Tahoma"/>
                <a:cs typeface="Tahoma"/>
              </a:rPr>
              <a:t> </a:t>
            </a:r>
            <a:r>
              <a:rPr dirty="0" sz="2350" spc="25" b="1">
                <a:solidFill>
                  <a:srgbClr val="242625"/>
                </a:solidFill>
                <a:latin typeface="Tahoma"/>
                <a:cs typeface="Tahoma"/>
              </a:rPr>
              <a:t>SEO</a:t>
            </a:r>
            <a:endParaRPr sz="2350">
              <a:latin typeface="Tahoma"/>
              <a:cs typeface="Tahoma"/>
            </a:endParaRPr>
          </a:p>
          <a:p>
            <a:pPr marL="12700" marR="5080">
              <a:lnSpc>
                <a:spcPct val="115900"/>
              </a:lnSpc>
              <a:spcBef>
                <a:spcPts val="345"/>
              </a:spcBef>
            </a:pPr>
            <a:r>
              <a:rPr dirty="0" sz="2050" spc="-35">
                <a:solidFill>
                  <a:srgbClr val="242625"/>
                </a:solidFill>
                <a:latin typeface="Lucida Sans"/>
                <a:cs typeface="Lucida Sans"/>
              </a:rPr>
              <a:t>Department</a:t>
            </a:r>
            <a:r>
              <a:rPr dirty="0" sz="2050" spc="-135">
                <a:solidFill>
                  <a:srgbClr val="242625"/>
                </a:solidFill>
                <a:latin typeface="Lucida Sans"/>
                <a:cs typeface="Lucida Sans"/>
              </a:rPr>
              <a:t> </a:t>
            </a:r>
            <a:r>
              <a:rPr dirty="0" sz="2050" spc="-30">
                <a:solidFill>
                  <a:srgbClr val="242625"/>
                </a:solidFill>
                <a:latin typeface="Lucida Sans"/>
                <a:cs typeface="Lucida Sans"/>
              </a:rPr>
              <a:t>of  </a:t>
            </a:r>
            <a:r>
              <a:rPr dirty="0" sz="2050" spc="25">
                <a:solidFill>
                  <a:srgbClr val="242625"/>
                </a:solidFill>
                <a:latin typeface="Lucida Sans"/>
                <a:cs typeface="Lucida Sans"/>
              </a:rPr>
              <a:t>Software</a:t>
            </a:r>
            <a:endParaRPr sz="2050">
              <a:latin typeface="Lucida Sans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76113" y="6540603"/>
            <a:ext cx="2205990" cy="749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dirty="0" sz="2050" spc="-45">
                <a:solidFill>
                  <a:srgbClr val="242625"/>
                </a:solidFill>
                <a:latin typeface="Lucida Sans"/>
                <a:cs typeface="Lucida Sans"/>
              </a:rPr>
              <a:t>Implement </a:t>
            </a:r>
            <a:r>
              <a:rPr dirty="0" sz="2050" spc="25">
                <a:solidFill>
                  <a:srgbClr val="242625"/>
                </a:solidFill>
                <a:latin typeface="Lucida Sans"/>
                <a:cs typeface="Lucida Sans"/>
              </a:rPr>
              <a:t>UI</a:t>
            </a:r>
            <a:r>
              <a:rPr dirty="0" sz="2050" spc="-180">
                <a:solidFill>
                  <a:srgbClr val="242625"/>
                </a:solidFill>
                <a:latin typeface="Lucida Sans"/>
                <a:cs typeface="Lucida Sans"/>
              </a:rPr>
              <a:t> </a:t>
            </a:r>
            <a:r>
              <a:rPr dirty="0" sz="2050" spc="-15">
                <a:solidFill>
                  <a:srgbClr val="242625"/>
                </a:solidFill>
                <a:latin typeface="Lucida Sans"/>
                <a:cs typeface="Lucida Sans"/>
              </a:rPr>
              <a:t>and  </a:t>
            </a:r>
            <a:r>
              <a:rPr dirty="0" sz="2050" spc="-20">
                <a:solidFill>
                  <a:srgbClr val="242625"/>
                </a:solidFill>
                <a:latin typeface="Lucida Sans"/>
                <a:cs typeface="Lucida Sans"/>
              </a:rPr>
              <a:t>other</a:t>
            </a:r>
            <a:r>
              <a:rPr dirty="0" sz="2050" spc="-85">
                <a:solidFill>
                  <a:srgbClr val="242625"/>
                </a:solidFill>
                <a:latin typeface="Lucida Sans"/>
                <a:cs typeface="Lucida Sans"/>
              </a:rPr>
              <a:t> </a:t>
            </a:r>
            <a:r>
              <a:rPr dirty="0" sz="2050">
                <a:solidFill>
                  <a:srgbClr val="242625"/>
                </a:solidFill>
                <a:latin typeface="Lucida Sans"/>
                <a:cs typeface="Lucida Sans"/>
              </a:rPr>
              <a:t>features</a:t>
            </a:r>
            <a:endParaRPr sz="2050">
              <a:latin typeface="Lucida Sans"/>
              <a:cs typeface="Lucida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56905" y="5030290"/>
            <a:ext cx="1811655" cy="125920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2350" spc="105" b="1">
                <a:solidFill>
                  <a:srgbClr val="242625"/>
                </a:solidFill>
                <a:latin typeface="Tahoma"/>
                <a:cs typeface="Tahoma"/>
              </a:rPr>
              <a:t>SJ</a:t>
            </a:r>
            <a:r>
              <a:rPr dirty="0" sz="2350" spc="-110" b="1">
                <a:solidFill>
                  <a:srgbClr val="242625"/>
                </a:solidFill>
                <a:latin typeface="Tahoma"/>
                <a:cs typeface="Tahoma"/>
              </a:rPr>
              <a:t> </a:t>
            </a:r>
            <a:r>
              <a:rPr dirty="0" sz="2350" b="1">
                <a:solidFill>
                  <a:srgbClr val="242625"/>
                </a:solidFill>
                <a:latin typeface="Tahoma"/>
                <a:cs typeface="Tahoma"/>
              </a:rPr>
              <a:t>LEE</a:t>
            </a:r>
            <a:endParaRPr sz="2350">
              <a:latin typeface="Tahoma"/>
              <a:cs typeface="Tahoma"/>
            </a:endParaRPr>
          </a:p>
          <a:p>
            <a:pPr marL="12700" marR="5080">
              <a:lnSpc>
                <a:spcPct val="115900"/>
              </a:lnSpc>
              <a:spcBef>
                <a:spcPts val="345"/>
              </a:spcBef>
            </a:pPr>
            <a:r>
              <a:rPr dirty="0" sz="2050" spc="-35">
                <a:solidFill>
                  <a:srgbClr val="242625"/>
                </a:solidFill>
                <a:latin typeface="Lucida Sans"/>
                <a:cs typeface="Lucida Sans"/>
              </a:rPr>
              <a:t>Department</a:t>
            </a:r>
            <a:r>
              <a:rPr dirty="0" sz="2050" spc="-135">
                <a:solidFill>
                  <a:srgbClr val="242625"/>
                </a:solidFill>
                <a:latin typeface="Lucida Sans"/>
                <a:cs typeface="Lucida Sans"/>
              </a:rPr>
              <a:t> </a:t>
            </a:r>
            <a:r>
              <a:rPr dirty="0" sz="2050" spc="-30">
                <a:solidFill>
                  <a:srgbClr val="242625"/>
                </a:solidFill>
                <a:latin typeface="Lucida Sans"/>
                <a:cs typeface="Lucida Sans"/>
              </a:rPr>
              <a:t>of  </a:t>
            </a:r>
            <a:r>
              <a:rPr dirty="0" sz="2050" spc="25">
                <a:solidFill>
                  <a:srgbClr val="242625"/>
                </a:solidFill>
                <a:latin typeface="Lucida Sans"/>
                <a:cs typeface="Lucida Sans"/>
              </a:rPr>
              <a:t>Software</a:t>
            </a:r>
            <a:endParaRPr sz="2050">
              <a:latin typeface="Lucida Sans"/>
              <a:cs typeface="Lucida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56905" y="6540734"/>
            <a:ext cx="2334895" cy="1111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dirty="0" sz="2050" spc="-45">
                <a:solidFill>
                  <a:srgbClr val="242625"/>
                </a:solidFill>
                <a:latin typeface="Lucida Sans"/>
                <a:cs typeface="Lucida Sans"/>
              </a:rPr>
              <a:t>Implementation  </a:t>
            </a:r>
            <a:r>
              <a:rPr dirty="0" sz="2050" spc="-20">
                <a:solidFill>
                  <a:srgbClr val="242625"/>
                </a:solidFill>
                <a:latin typeface="Lucida Sans"/>
                <a:cs typeface="Lucida Sans"/>
              </a:rPr>
              <a:t>other </a:t>
            </a:r>
            <a:r>
              <a:rPr dirty="0" sz="2050">
                <a:solidFill>
                  <a:srgbClr val="242625"/>
                </a:solidFill>
                <a:latin typeface="Lucida Sans"/>
                <a:cs typeface="Lucida Sans"/>
              </a:rPr>
              <a:t>features</a:t>
            </a:r>
            <a:r>
              <a:rPr dirty="0" sz="2050" spc="-185">
                <a:solidFill>
                  <a:srgbClr val="242625"/>
                </a:solidFill>
                <a:latin typeface="Lucida Sans"/>
                <a:cs typeface="Lucida Sans"/>
              </a:rPr>
              <a:t> </a:t>
            </a:r>
            <a:r>
              <a:rPr dirty="0" sz="2050" spc="-15">
                <a:solidFill>
                  <a:srgbClr val="242625"/>
                </a:solidFill>
                <a:latin typeface="Lucida Sans"/>
                <a:cs typeface="Lucida Sans"/>
              </a:rPr>
              <a:t>and  </a:t>
            </a:r>
            <a:r>
              <a:rPr dirty="0" sz="2050" spc="-25">
                <a:solidFill>
                  <a:srgbClr val="242625"/>
                </a:solidFill>
                <a:latin typeface="Lucida Sans"/>
                <a:cs typeface="Lucida Sans"/>
              </a:rPr>
              <a:t>announcement</a:t>
            </a:r>
            <a:endParaRPr sz="2050">
              <a:latin typeface="Lucida Sans"/>
              <a:cs typeface="Lucida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94967" y="6951739"/>
            <a:ext cx="2847975" cy="2847975"/>
          </a:xfrm>
          <a:custGeom>
            <a:avLst/>
            <a:gdLst/>
            <a:ahLst/>
            <a:cxnLst/>
            <a:rect l="l" t="t" r="r" b="b"/>
            <a:pathLst>
              <a:path w="2847975" h="2847975">
                <a:moveTo>
                  <a:pt x="1423987" y="2847974"/>
                </a:moveTo>
                <a:lnTo>
                  <a:pt x="1376027" y="2847182"/>
                </a:lnTo>
                <a:lnTo>
                  <a:pt x="1328465" y="2844821"/>
                </a:lnTo>
                <a:lnTo>
                  <a:pt x="1281324" y="2840917"/>
                </a:lnTo>
                <a:lnTo>
                  <a:pt x="1234630" y="2835494"/>
                </a:lnTo>
                <a:lnTo>
                  <a:pt x="1188408" y="2828578"/>
                </a:lnTo>
                <a:lnTo>
                  <a:pt x="1142683" y="2820194"/>
                </a:lnTo>
                <a:lnTo>
                  <a:pt x="1097480" y="2810366"/>
                </a:lnTo>
                <a:lnTo>
                  <a:pt x="1052823" y="2799119"/>
                </a:lnTo>
                <a:lnTo>
                  <a:pt x="1008737" y="2786478"/>
                </a:lnTo>
                <a:lnTo>
                  <a:pt x="965248" y="2772468"/>
                </a:lnTo>
                <a:lnTo>
                  <a:pt x="922380" y="2757114"/>
                </a:lnTo>
                <a:lnTo>
                  <a:pt x="880158" y="2740442"/>
                </a:lnTo>
                <a:lnTo>
                  <a:pt x="838608" y="2722475"/>
                </a:lnTo>
                <a:lnTo>
                  <a:pt x="797753" y="2703238"/>
                </a:lnTo>
                <a:lnTo>
                  <a:pt x="757620" y="2682758"/>
                </a:lnTo>
                <a:lnTo>
                  <a:pt x="718232" y="2661058"/>
                </a:lnTo>
                <a:lnTo>
                  <a:pt x="679616" y="2638164"/>
                </a:lnTo>
                <a:lnTo>
                  <a:pt x="641795" y="2614100"/>
                </a:lnTo>
                <a:lnTo>
                  <a:pt x="604794" y="2588891"/>
                </a:lnTo>
                <a:lnTo>
                  <a:pt x="568640" y="2562563"/>
                </a:lnTo>
                <a:lnTo>
                  <a:pt x="533355" y="2535140"/>
                </a:lnTo>
                <a:lnTo>
                  <a:pt x="498967" y="2506647"/>
                </a:lnTo>
                <a:lnTo>
                  <a:pt x="465498" y="2477109"/>
                </a:lnTo>
                <a:lnTo>
                  <a:pt x="432975" y="2446552"/>
                </a:lnTo>
                <a:lnTo>
                  <a:pt x="401422" y="2414999"/>
                </a:lnTo>
                <a:lnTo>
                  <a:pt x="370864" y="2382475"/>
                </a:lnTo>
                <a:lnTo>
                  <a:pt x="341326" y="2349007"/>
                </a:lnTo>
                <a:lnTo>
                  <a:pt x="312834" y="2314618"/>
                </a:lnTo>
                <a:lnTo>
                  <a:pt x="285411" y="2279334"/>
                </a:lnTo>
                <a:lnTo>
                  <a:pt x="259082" y="2243179"/>
                </a:lnTo>
                <a:lnTo>
                  <a:pt x="233874" y="2206179"/>
                </a:lnTo>
                <a:lnTo>
                  <a:pt x="209810" y="2168358"/>
                </a:lnTo>
                <a:lnTo>
                  <a:pt x="186916" y="2129741"/>
                </a:lnTo>
                <a:lnTo>
                  <a:pt x="165216" y="2090354"/>
                </a:lnTo>
                <a:lnTo>
                  <a:pt x="144735" y="2050220"/>
                </a:lnTo>
                <a:lnTo>
                  <a:pt x="125499" y="2009366"/>
                </a:lnTo>
                <a:lnTo>
                  <a:pt x="107532" y="1967815"/>
                </a:lnTo>
                <a:lnTo>
                  <a:pt x="90859" y="1925594"/>
                </a:lnTo>
                <a:lnTo>
                  <a:pt x="75506" y="1882726"/>
                </a:lnTo>
                <a:lnTo>
                  <a:pt x="61496" y="1839237"/>
                </a:lnTo>
                <a:lnTo>
                  <a:pt x="48855" y="1795151"/>
                </a:lnTo>
                <a:lnTo>
                  <a:pt x="37608" y="1750494"/>
                </a:lnTo>
                <a:lnTo>
                  <a:pt x="27780" y="1705290"/>
                </a:lnTo>
                <a:lnTo>
                  <a:pt x="19395" y="1659565"/>
                </a:lnTo>
                <a:lnTo>
                  <a:pt x="12479" y="1613343"/>
                </a:lnTo>
                <a:lnTo>
                  <a:pt x="7057" y="1566650"/>
                </a:lnTo>
                <a:lnTo>
                  <a:pt x="3153" y="1519509"/>
                </a:lnTo>
                <a:lnTo>
                  <a:pt x="792" y="1471946"/>
                </a:lnTo>
                <a:lnTo>
                  <a:pt x="0" y="1423987"/>
                </a:lnTo>
                <a:lnTo>
                  <a:pt x="792" y="1376027"/>
                </a:lnTo>
                <a:lnTo>
                  <a:pt x="3153" y="1328465"/>
                </a:lnTo>
                <a:lnTo>
                  <a:pt x="7057" y="1281324"/>
                </a:lnTo>
                <a:lnTo>
                  <a:pt x="12479" y="1234630"/>
                </a:lnTo>
                <a:lnTo>
                  <a:pt x="19395" y="1188408"/>
                </a:lnTo>
                <a:lnTo>
                  <a:pt x="27780" y="1142683"/>
                </a:lnTo>
                <a:lnTo>
                  <a:pt x="37608" y="1097480"/>
                </a:lnTo>
                <a:lnTo>
                  <a:pt x="48855" y="1052823"/>
                </a:lnTo>
                <a:lnTo>
                  <a:pt x="61496" y="1008737"/>
                </a:lnTo>
                <a:lnTo>
                  <a:pt x="75506" y="965248"/>
                </a:lnTo>
                <a:lnTo>
                  <a:pt x="90859" y="922380"/>
                </a:lnTo>
                <a:lnTo>
                  <a:pt x="107532" y="880158"/>
                </a:lnTo>
                <a:lnTo>
                  <a:pt x="125499" y="838608"/>
                </a:lnTo>
                <a:lnTo>
                  <a:pt x="144735" y="797753"/>
                </a:lnTo>
                <a:lnTo>
                  <a:pt x="165216" y="757620"/>
                </a:lnTo>
                <a:lnTo>
                  <a:pt x="186916" y="718232"/>
                </a:lnTo>
                <a:lnTo>
                  <a:pt x="209810" y="679616"/>
                </a:lnTo>
                <a:lnTo>
                  <a:pt x="233874" y="641795"/>
                </a:lnTo>
                <a:lnTo>
                  <a:pt x="259082" y="604794"/>
                </a:lnTo>
                <a:lnTo>
                  <a:pt x="285411" y="568640"/>
                </a:lnTo>
                <a:lnTo>
                  <a:pt x="312834" y="533355"/>
                </a:lnTo>
                <a:lnTo>
                  <a:pt x="341326" y="498967"/>
                </a:lnTo>
                <a:lnTo>
                  <a:pt x="370864" y="465498"/>
                </a:lnTo>
                <a:lnTo>
                  <a:pt x="401422" y="432975"/>
                </a:lnTo>
                <a:lnTo>
                  <a:pt x="432975" y="401422"/>
                </a:lnTo>
                <a:lnTo>
                  <a:pt x="465498" y="370864"/>
                </a:lnTo>
                <a:lnTo>
                  <a:pt x="498967" y="341326"/>
                </a:lnTo>
                <a:lnTo>
                  <a:pt x="533355" y="312834"/>
                </a:lnTo>
                <a:lnTo>
                  <a:pt x="568640" y="285411"/>
                </a:lnTo>
                <a:lnTo>
                  <a:pt x="604794" y="259082"/>
                </a:lnTo>
                <a:lnTo>
                  <a:pt x="641795" y="233874"/>
                </a:lnTo>
                <a:lnTo>
                  <a:pt x="679616" y="209810"/>
                </a:lnTo>
                <a:lnTo>
                  <a:pt x="718232" y="186916"/>
                </a:lnTo>
                <a:lnTo>
                  <a:pt x="757620" y="165216"/>
                </a:lnTo>
                <a:lnTo>
                  <a:pt x="797753" y="144735"/>
                </a:lnTo>
                <a:lnTo>
                  <a:pt x="838608" y="125499"/>
                </a:lnTo>
                <a:lnTo>
                  <a:pt x="880158" y="107532"/>
                </a:lnTo>
                <a:lnTo>
                  <a:pt x="922380" y="90859"/>
                </a:lnTo>
                <a:lnTo>
                  <a:pt x="965248" y="75506"/>
                </a:lnTo>
                <a:lnTo>
                  <a:pt x="1008737" y="61496"/>
                </a:lnTo>
                <a:lnTo>
                  <a:pt x="1052823" y="48855"/>
                </a:lnTo>
                <a:lnTo>
                  <a:pt x="1097480" y="37608"/>
                </a:lnTo>
                <a:lnTo>
                  <a:pt x="1142683" y="27780"/>
                </a:lnTo>
                <a:lnTo>
                  <a:pt x="1188408" y="19395"/>
                </a:lnTo>
                <a:lnTo>
                  <a:pt x="1234630" y="12479"/>
                </a:lnTo>
                <a:lnTo>
                  <a:pt x="1281324" y="7057"/>
                </a:lnTo>
                <a:lnTo>
                  <a:pt x="1328465" y="3153"/>
                </a:lnTo>
                <a:lnTo>
                  <a:pt x="1376027" y="792"/>
                </a:lnTo>
                <a:lnTo>
                  <a:pt x="1423987" y="0"/>
                </a:lnTo>
                <a:lnTo>
                  <a:pt x="1471946" y="792"/>
                </a:lnTo>
                <a:lnTo>
                  <a:pt x="1519509" y="3153"/>
                </a:lnTo>
                <a:lnTo>
                  <a:pt x="1566650" y="7057"/>
                </a:lnTo>
                <a:lnTo>
                  <a:pt x="1613343" y="12479"/>
                </a:lnTo>
                <a:lnTo>
                  <a:pt x="1659565" y="19395"/>
                </a:lnTo>
                <a:lnTo>
                  <a:pt x="1705290" y="27780"/>
                </a:lnTo>
                <a:lnTo>
                  <a:pt x="1750494" y="37608"/>
                </a:lnTo>
                <a:lnTo>
                  <a:pt x="1795151" y="48855"/>
                </a:lnTo>
                <a:lnTo>
                  <a:pt x="1839237" y="61496"/>
                </a:lnTo>
                <a:lnTo>
                  <a:pt x="1882726" y="75506"/>
                </a:lnTo>
                <a:lnTo>
                  <a:pt x="1925594" y="90859"/>
                </a:lnTo>
                <a:lnTo>
                  <a:pt x="1967815" y="107532"/>
                </a:lnTo>
                <a:lnTo>
                  <a:pt x="2009366" y="125499"/>
                </a:lnTo>
                <a:lnTo>
                  <a:pt x="2050220" y="144735"/>
                </a:lnTo>
                <a:lnTo>
                  <a:pt x="2090354" y="165216"/>
                </a:lnTo>
                <a:lnTo>
                  <a:pt x="2129741" y="186916"/>
                </a:lnTo>
                <a:lnTo>
                  <a:pt x="2168358" y="209810"/>
                </a:lnTo>
                <a:lnTo>
                  <a:pt x="2206179" y="233874"/>
                </a:lnTo>
                <a:lnTo>
                  <a:pt x="2243179" y="259082"/>
                </a:lnTo>
                <a:lnTo>
                  <a:pt x="2279334" y="285411"/>
                </a:lnTo>
                <a:lnTo>
                  <a:pt x="2314618" y="312834"/>
                </a:lnTo>
                <a:lnTo>
                  <a:pt x="2349007" y="341326"/>
                </a:lnTo>
                <a:lnTo>
                  <a:pt x="2382475" y="370864"/>
                </a:lnTo>
                <a:lnTo>
                  <a:pt x="2414999" y="401422"/>
                </a:lnTo>
                <a:lnTo>
                  <a:pt x="2446552" y="432975"/>
                </a:lnTo>
                <a:lnTo>
                  <a:pt x="2477109" y="465498"/>
                </a:lnTo>
                <a:lnTo>
                  <a:pt x="2506647" y="498967"/>
                </a:lnTo>
                <a:lnTo>
                  <a:pt x="2535140" y="533355"/>
                </a:lnTo>
                <a:lnTo>
                  <a:pt x="2562563" y="568640"/>
                </a:lnTo>
                <a:lnTo>
                  <a:pt x="2588891" y="604794"/>
                </a:lnTo>
                <a:lnTo>
                  <a:pt x="2614100" y="641795"/>
                </a:lnTo>
                <a:lnTo>
                  <a:pt x="2638164" y="679616"/>
                </a:lnTo>
                <a:lnTo>
                  <a:pt x="2661058" y="718232"/>
                </a:lnTo>
                <a:lnTo>
                  <a:pt x="2682758" y="757620"/>
                </a:lnTo>
                <a:lnTo>
                  <a:pt x="2703238" y="797753"/>
                </a:lnTo>
                <a:lnTo>
                  <a:pt x="2722475" y="838608"/>
                </a:lnTo>
                <a:lnTo>
                  <a:pt x="2740442" y="880158"/>
                </a:lnTo>
                <a:lnTo>
                  <a:pt x="2757114" y="922380"/>
                </a:lnTo>
                <a:lnTo>
                  <a:pt x="2772468" y="965248"/>
                </a:lnTo>
                <a:lnTo>
                  <a:pt x="2786478" y="1008737"/>
                </a:lnTo>
                <a:lnTo>
                  <a:pt x="2799119" y="1052823"/>
                </a:lnTo>
                <a:lnTo>
                  <a:pt x="2810366" y="1097480"/>
                </a:lnTo>
                <a:lnTo>
                  <a:pt x="2820194" y="1142683"/>
                </a:lnTo>
                <a:lnTo>
                  <a:pt x="2828578" y="1188408"/>
                </a:lnTo>
                <a:lnTo>
                  <a:pt x="2835494" y="1234630"/>
                </a:lnTo>
                <a:lnTo>
                  <a:pt x="2840917" y="1281324"/>
                </a:lnTo>
                <a:lnTo>
                  <a:pt x="2844821" y="1328465"/>
                </a:lnTo>
                <a:lnTo>
                  <a:pt x="2847182" y="1376027"/>
                </a:lnTo>
                <a:lnTo>
                  <a:pt x="2847974" y="1423987"/>
                </a:lnTo>
                <a:lnTo>
                  <a:pt x="2847182" y="1471946"/>
                </a:lnTo>
                <a:lnTo>
                  <a:pt x="2844821" y="1519509"/>
                </a:lnTo>
                <a:lnTo>
                  <a:pt x="2840917" y="1566650"/>
                </a:lnTo>
                <a:lnTo>
                  <a:pt x="2835494" y="1613343"/>
                </a:lnTo>
                <a:lnTo>
                  <a:pt x="2828578" y="1659565"/>
                </a:lnTo>
                <a:lnTo>
                  <a:pt x="2820194" y="1705290"/>
                </a:lnTo>
                <a:lnTo>
                  <a:pt x="2810366" y="1750494"/>
                </a:lnTo>
                <a:lnTo>
                  <a:pt x="2799119" y="1795151"/>
                </a:lnTo>
                <a:lnTo>
                  <a:pt x="2786478" y="1839237"/>
                </a:lnTo>
                <a:lnTo>
                  <a:pt x="2772468" y="1882726"/>
                </a:lnTo>
                <a:lnTo>
                  <a:pt x="2757114" y="1925594"/>
                </a:lnTo>
                <a:lnTo>
                  <a:pt x="2740442" y="1967815"/>
                </a:lnTo>
                <a:lnTo>
                  <a:pt x="2722475" y="2009366"/>
                </a:lnTo>
                <a:lnTo>
                  <a:pt x="2703238" y="2050220"/>
                </a:lnTo>
                <a:lnTo>
                  <a:pt x="2682758" y="2090354"/>
                </a:lnTo>
                <a:lnTo>
                  <a:pt x="2661058" y="2129741"/>
                </a:lnTo>
                <a:lnTo>
                  <a:pt x="2638164" y="2168358"/>
                </a:lnTo>
                <a:lnTo>
                  <a:pt x="2614100" y="2206179"/>
                </a:lnTo>
                <a:lnTo>
                  <a:pt x="2588891" y="2243179"/>
                </a:lnTo>
                <a:lnTo>
                  <a:pt x="2562563" y="2279334"/>
                </a:lnTo>
                <a:lnTo>
                  <a:pt x="2535140" y="2314618"/>
                </a:lnTo>
                <a:lnTo>
                  <a:pt x="2506647" y="2349007"/>
                </a:lnTo>
                <a:lnTo>
                  <a:pt x="2477109" y="2382475"/>
                </a:lnTo>
                <a:lnTo>
                  <a:pt x="2446552" y="2414999"/>
                </a:lnTo>
                <a:lnTo>
                  <a:pt x="2414999" y="2446552"/>
                </a:lnTo>
                <a:lnTo>
                  <a:pt x="2382475" y="2477109"/>
                </a:lnTo>
                <a:lnTo>
                  <a:pt x="2349007" y="2506647"/>
                </a:lnTo>
                <a:lnTo>
                  <a:pt x="2314618" y="2535140"/>
                </a:lnTo>
                <a:lnTo>
                  <a:pt x="2279334" y="2562563"/>
                </a:lnTo>
                <a:lnTo>
                  <a:pt x="2243179" y="2588891"/>
                </a:lnTo>
                <a:lnTo>
                  <a:pt x="2206179" y="2614100"/>
                </a:lnTo>
                <a:lnTo>
                  <a:pt x="2168358" y="2638164"/>
                </a:lnTo>
                <a:lnTo>
                  <a:pt x="2129741" y="2661058"/>
                </a:lnTo>
                <a:lnTo>
                  <a:pt x="2090354" y="2682758"/>
                </a:lnTo>
                <a:lnTo>
                  <a:pt x="2050220" y="2703238"/>
                </a:lnTo>
                <a:lnTo>
                  <a:pt x="2009366" y="2722475"/>
                </a:lnTo>
                <a:lnTo>
                  <a:pt x="1967815" y="2740442"/>
                </a:lnTo>
                <a:lnTo>
                  <a:pt x="1925594" y="2757114"/>
                </a:lnTo>
                <a:lnTo>
                  <a:pt x="1882726" y="2772468"/>
                </a:lnTo>
                <a:lnTo>
                  <a:pt x="1839237" y="2786478"/>
                </a:lnTo>
                <a:lnTo>
                  <a:pt x="1795151" y="2799119"/>
                </a:lnTo>
                <a:lnTo>
                  <a:pt x="1750494" y="2810366"/>
                </a:lnTo>
                <a:lnTo>
                  <a:pt x="1705290" y="2820194"/>
                </a:lnTo>
                <a:lnTo>
                  <a:pt x="1659565" y="2828578"/>
                </a:lnTo>
                <a:lnTo>
                  <a:pt x="1613343" y="2835494"/>
                </a:lnTo>
                <a:lnTo>
                  <a:pt x="1566650" y="2840917"/>
                </a:lnTo>
                <a:lnTo>
                  <a:pt x="1519509" y="2844821"/>
                </a:lnTo>
                <a:lnTo>
                  <a:pt x="1471946" y="2847182"/>
                </a:lnTo>
                <a:lnTo>
                  <a:pt x="1423987" y="2847974"/>
                </a:lnTo>
                <a:close/>
              </a:path>
            </a:pathLst>
          </a:custGeom>
          <a:solidFill>
            <a:srgbClr val="F7E8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607690" y="7044587"/>
            <a:ext cx="1981199" cy="2752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49" y="4237624"/>
            <a:ext cx="4876800" cy="5019675"/>
          </a:xfrm>
          <a:custGeom>
            <a:avLst/>
            <a:gdLst/>
            <a:ahLst/>
            <a:cxnLst/>
            <a:rect l="l" t="t" r="r" b="b"/>
            <a:pathLst>
              <a:path w="4876800" h="5019675">
                <a:moveTo>
                  <a:pt x="4599349" y="5019674"/>
                </a:moveTo>
                <a:lnTo>
                  <a:pt x="277349" y="5019674"/>
                </a:lnTo>
                <a:lnTo>
                  <a:pt x="227588" y="5015194"/>
                </a:lnTo>
                <a:lnTo>
                  <a:pt x="180714" y="5002281"/>
                </a:lnTo>
                <a:lnTo>
                  <a:pt x="137521" y="4981727"/>
                </a:lnTo>
                <a:lnTo>
                  <a:pt x="98801" y="4954325"/>
                </a:lnTo>
                <a:lnTo>
                  <a:pt x="65344" y="4920867"/>
                </a:lnTo>
                <a:lnTo>
                  <a:pt x="37944" y="4882143"/>
                </a:lnTo>
                <a:lnTo>
                  <a:pt x="17392" y="4838947"/>
                </a:lnTo>
                <a:lnTo>
                  <a:pt x="4480" y="4792071"/>
                </a:lnTo>
                <a:lnTo>
                  <a:pt x="0" y="4742306"/>
                </a:lnTo>
                <a:lnTo>
                  <a:pt x="0" y="277368"/>
                </a:lnTo>
                <a:lnTo>
                  <a:pt x="4480" y="227603"/>
                </a:lnTo>
                <a:lnTo>
                  <a:pt x="17392" y="180726"/>
                </a:lnTo>
                <a:lnTo>
                  <a:pt x="37944" y="137531"/>
                </a:lnTo>
                <a:lnTo>
                  <a:pt x="65344" y="98807"/>
                </a:lnTo>
                <a:lnTo>
                  <a:pt x="98801" y="65348"/>
                </a:lnTo>
                <a:lnTo>
                  <a:pt x="137521" y="37946"/>
                </a:lnTo>
                <a:lnTo>
                  <a:pt x="180714" y="17393"/>
                </a:lnTo>
                <a:lnTo>
                  <a:pt x="227588" y="4480"/>
                </a:lnTo>
                <a:lnTo>
                  <a:pt x="277349" y="0"/>
                </a:lnTo>
                <a:lnTo>
                  <a:pt x="4599349" y="0"/>
                </a:lnTo>
                <a:lnTo>
                  <a:pt x="4649111" y="4480"/>
                </a:lnTo>
                <a:lnTo>
                  <a:pt x="4695985" y="17393"/>
                </a:lnTo>
                <a:lnTo>
                  <a:pt x="4739178" y="37946"/>
                </a:lnTo>
                <a:lnTo>
                  <a:pt x="4777898" y="65348"/>
                </a:lnTo>
                <a:lnTo>
                  <a:pt x="4811355" y="98807"/>
                </a:lnTo>
                <a:lnTo>
                  <a:pt x="4838755" y="137531"/>
                </a:lnTo>
                <a:lnTo>
                  <a:pt x="4859307" y="180726"/>
                </a:lnTo>
                <a:lnTo>
                  <a:pt x="4872219" y="227603"/>
                </a:lnTo>
                <a:lnTo>
                  <a:pt x="4876699" y="277368"/>
                </a:lnTo>
                <a:lnTo>
                  <a:pt x="4876699" y="4742306"/>
                </a:lnTo>
                <a:lnTo>
                  <a:pt x="4872219" y="4792071"/>
                </a:lnTo>
                <a:lnTo>
                  <a:pt x="4859307" y="4838947"/>
                </a:lnTo>
                <a:lnTo>
                  <a:pt x="4838755" y="4882143"/>
                </a:lnTo>
                <a:lnTo>
                  <a:pt x="4811355" y="4920867"/>
                </a:lnTo>
                <a:lnTo>
                  <a:pt x="4777898" y="4954325"/>
                </a:lnTo>
                <a:lnTo>
                  <a:pt x="4739178" y="4981727"/>
                </a:lnTo>
                <a:lnTo>
                  <a:pt x="4695985" y="5002281"/>
                </a:lnTo>
                <a:lnTo>
                  <a:pt x="4649111" y="5015194"/>
                </a:lnTo>
                <a:lnTo>
                  <a:pt x="4599349" y="5019674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5052" y="4237624"/>
            <a:ext cx="4876800" cy="5019675"/>
          </a:xfrm>
          <a:custGeom>
            <a:avLst/>
            <a:gdLst/>
            <a:ahLst/>
            <a:cxnLst/>
            <a:rect l="l" t="t" r="r" b="b"/>
            <a:pathLst>
              <a:path w="4876800" h="5019675">
                <a:moveTo>
                  <a:pt x="4599349" y="5019674"/>
                </a:moveTo>
                <a:lnTo>
                  <a:pt x="277349" y="5019674"/>
                </a:lnTo>
                <a:lnTo>
                  <a:pt x="227588" y="5015194"/>
                </a:lnTo>
                <a:lnTo>
                  <a:pt x="180714" y="5002281"/>
                </a:lnTo>
                <a:lnTo>
                  <a:pt x="137521" y="4981727"/>
                </a:lnTo>
                <a:lnTo>
                  <a:pt x="98801" y="4954325"/>
                </a:lnTo>
                <a:lnTo>
                  <a:pt x="65344" y="4920867"/>
                </a:lnTo>
                <a:lnTo>
                  <a:pt x="37944" y="4882143"/>
                </a:lnTo>
                <a:lnTo>
                  <a:pt x="17392" y="4838947"/>
                </a:lnTo>
                <a:lnTo>
                  <a:pt x="4480" y="4792071"/>
                </a:lnTo>
                <a:lnTo>
                  <a:pt x="0" y="4742306"/>
                </a:lnTo>
                <a:lnTo>
                  <a:pt x="0" y="277368"/>
                </a:lnTo>
                <a:lnTo>
                  <a:pt x="4480" y="227603"/>
                </a:lnTo>
                <a:lnTo>
                  <a:pt x="17392" y="180726"/>
                </a:lnTo>
                <a:lnTo>
                  <a:pt x="37944" y="137531"/>
                </a:lnTo>
                <a:lnTo>
                  <a:pt x="65344" y="98807"/>
                </a:lnTo>
                <a:lnTo>
                  <a:pt x="98801" y="65348"/>
                </a:lnTo>
                <a:lnTo>
                  <a:pt x="137521" y="37946"/>
                </a:lnTo>
                <a:lnTo>
                  <a:pt x="180714" y="17393"/>
                </a:lnTo>
                <a:lnTo>
                  <a:pt x="227588" y="4480"/>
                </a:lnTo>
                <a:lnTo>
                  <a:pt x="277349" y="0"/>
                </a:lnTo>
                <a:lnTo>
                  <a:pt x="4599349" y="0"/>
                </a:lnTo>
                <a:lnTo>
                  <a:pt x="4649111" y="4480"/>
                </a:lnTo>
                <a:lnTo>
                  <a:pt x="4695985" y="17393"/>
                </a:lnTo>
                <a:lnTo>
                  <a:pt x="4739178" y="37946"/>
                </a:lnTo>
                <a:lnTo>
                  <a:pt x="4777898" y="65348"/>
                </a:lnTo>
                <a:lnTo>
                  <a:pt x="4811355" y="98807"/>
                </a:lnTo>
                <a:lnTo>
                  <a:pt x="4838755" y="137531"/>
                </a:lnTo>
                <a:lnTo>
                  <a:pt x="4859307" y="180726"/>
                </a:lnTo>
                <a:lnTo>
                  <a:pt x="4872219" y="227603"/>
                </a:lnTo>
                <a:lnTo>
                  <a:pt x="4876699" y="277368"/>
                </a:lnTo>
                <a:lnTo>
                  <a:pt x="4876699" y="4742306"/>
                </a:lnTo>
                <a:lnTo>
                  <a:pt x="4872219" y="4792071"/>
                </a:lnTo>
                <a:lnTo>
                  <a:pt x="4859307" y="4838947"/>
                </a:lnTo>
                <a:lnTo>
                  <a:pt x="4838755" y="4882143"/>
                </a:lnTo>
                <a:lnTo>
                  <a:pt x="4811355" y="4920867"/>
                </a:lnTo>
                <a:lnTo>
                  <a:pt x="4777898" y="4954325"/>
                </a:lnTo>
                <a:lnTo>
                  <a:pt x="4739178" y="4981727"/>
                </a:lnTo>
                <a:lnTo>
                  <a:pt x="4695985" y="5002281"/>
                </a:lnTo>
                <a:lnTo>
                  <a:pt x="4649111" y="5015194"/>
                </a:lnTo>
                <a:lnTo>
                  <a:pt x="4599349" y="5019674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381356" y="4237624"/>
            <a:ext cx="4876800" cy="5019675"/>
          </a:xfrm>
          <a:custGeom>
            <a:avLst/>
            <a:gdLst/>
            <a:ahLst/>
            <a:cxnLst/>
            <a:rect l="l" t="t" r="r" b="b"/>
            <a:pathLst>
              <a:path w="4876800" h="5019675">
                <a:moveTo>
                  <a:pt x="4599349" y="5019674"/>
                </a:moveTo>
                <a:lnTo>
                  <a:pt x="277349" y="5019674"/>
                </a:lnTo>
                <a:lnTo>
                  <a:pt x="227588" y="5015194"/>
                </a:lnTo>
                <a:lnTo>
                  <a:pt x="180714" y="5002281"/>
                </a:lnTo>
                <a:lnTo>
                  <a:pt x="137521" y="4981727"/>
                </a:lnTo>
                <a:lnTo>
                  <a:pt x="98801" y="4954325"/>
                </a:lnTo>
                <a:lnTo>
                  <a:pt x="65344" y="4920867"/>
                </a:lnTo>
                <a:lnTo>
                  <a:pt x="37944" y="4882143"/>
                </a:lnTo>
                <a:lnTo>
                  <a:pt x="17392" y="4838947"/>
                </a:lnTo>
                <a:lnTo>
                  <a:pt x="4480" y="4792071"/>
                </a:lnTo>
                <a:lnTo>
                  <a:pt x="0" y="4742306"/>
                </a:lnTo>
                <a:lnTo>
                  <a:pt x="0" y="277368"/>
                </a:lnTo>
                <a:lnTo>
                  <a:pt x="4480" y="227603"/>
                </a:lnTo>
                <a:lnTo>
                  <a:pt x="17392" y="180726"/>
                </a:lnTo>
                <a:lnTo>
                  <a:pt x="37944" y="137531"/>
                </a:lnTo>
                <a:lnTo>
                  <a:pt x="65344" y="98807"/>
                </a:lnTo>
                <a:lnTo>
                  <a:pt x="98801" y="65348"/>
                </a:lnTo>
                <a:lnTo>
                  <a:pt x="137521" y="37946"/>
                </a:lnTo>
                <a:lnTo>
                  <a:pt x="180714" y="17393"/>
                </a:lnTo>
                <a:lnTo>
                  <a:pt x="227588" y="4480"/>
                </a:lnTo>
                <a:lnTo>
                  <a:pt x="277349" y="0"/>
                </a:lnTo>
                <a:lnTo>
                  <a:pt x="4599349" y="0"/>
                </a:lnTo>
                <a:lnTo>
                  <a:pt x="4649111" y="4480"/>
                </a:lnTo>
                <a:lnTo>
                  <a:pt x="4695985" y="17393"/>
                </a:lnTo>
                <a:lnTo>
                  <a:pt x="4739178" y="37946"/>
                </a:lnTo>
                <a:lnTo>
                  <a:pt x="4777898" y="65348"/>
                </a:lnTo>
                <a:lnTo>
                  <a:pt x="4811355" y="98807"/>
                </a:lnTo>
                <a:lnTo>
                  <a:pt x="4838755" y="137531"/>
                </a:lnTo>
                <a:lnTo>
                  <a:pt x="4859307" y="180726"/>
                </a:lnTo>
                <a:lnTo>
                  <a:pt x="4872219" y="227603"/>
                </a:lnTo>
                <a:lnTo>
                  <a:pt x="4876699" y="277368"/>
                </a:lnTo>
                <a:lnTo>
                  <a:pt x="4876699" y="4742306"/>
                </a:lnTo>
                <a:lnTo>
                  <a:pt x="4872219" y="4792071"/>
                </a:lnTo>
                <a:lnTo>
                  <a:pt x="4859307" y="4838947"/>
                </a:lnTo>
                <a:lnTo>
                  <a:pt x="4838755" y="4882143"/>
                </a:lnTo>
                <a:lnTo>
                  <a:pt x="4811355" y="4920867"/>
                </a:lnTo>
                <a:lnTo>
                  <a:pt x="4777898" y="4954325"/>
                </a:lnTo>
                <a:lnTo>
                  <a:pt x="4739178" y="4981727"/>
                </a:lnTo>
                <a:lnTo>
                  <a:pt x="4695985" y="5002281"/>
                </a:lnTo>
                <a:lnTo>
                  <a:pt x="4649111" y="5015194"/>
                </a:lnTo>
                <a:lnTo>
                  <a:pt x="4599349" y="5019674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792541" y="5403427"/>
            <a:ext cx="847090" cy="412750"/>
          </a:xfrm>
          <a:custGeom>
            <a:avLst/>
            <a:gdLst/>
            <a:ahLst/>
            <a:cxnLst/>
            <a:rect l="l" t="t" r="r" b="b"/>
            <a:pathLst>
              <a:path w="847090" h="412750">
                <a:moveTo>
                  <a:pt x="67598" y="318068"/>
                </a:moveTo>
                <a:lnTo>
                  <a:pt x="0" y="318068"/>
                </a:lnTo>
                <a:lnTo>
                  <a:pt x="39" y="51274"/>
                </a:lnTo>
                <a:lnTo>
                  <a:pt x="17828" y="12686"/>
                </a:lnTo>
                <a:lnTo>
                  <a:pt x="67262" y="0"/>
                </a:lnTo>
                <a:lnTo>
                  <a:pt x="96205" y="3798"/>
                </a:lnTo>
                <a:lnTo>
                  <a:pt x="118324" y="17100"/>
                </a:lnTo>
                <a:lnTo>
                  <a:pt x="133252" y="39053"/>
                </a:lnTo>
                <a:lnTo>
                  <a:pt x="138543" y="51274"/>
                </a:lnTo>
                <a:lnTo>
                  <a:pt x="67598" y="51274"/>
                </a:lnTo>
                <a:lnTo>
                  <a:pt x="67598" y="318068"/>
                </a:lnTo>
                <a:close/>
              </a:path>
              <a:path w="847090" h="412750">
                <a:moveTo>
                  <a:pt x="303223" y="268774"/>
                </a:moveTo>
                <a:lnTo>
                  <a:pt x="232720" y="268774"/>
                </a:lnTo>
                <a:lnTo>
                  <a:pt x="335415" y="39153"/>
                </a:lnTo>
                <a:lnTo>
                  <a:pt x="350613" y="17200"/>
                </a:lnTo>
                <a:lnTo>
                  <a:pt x="372702" y="3898"/>
                </a:lnTo>
                <a:lnTo>
                  <a:pt x="401494" y="100"/>
                </a:lnTo>
                <a:lnTo>
                  <a:pt x="436807" y="6658"/>
                </a:lnTo>
                <a:lnTo>
                  <a:pt x="450830" y="12781"/>
                </a:lnTo>
                <a:lnTo>
                  <a:pt x="460777" y="21872"/>
                </a:lnTo>
                <a:lnTo>
                  <a:pt x="466704" y="34621"/>
                </a:lnTo>
                <a:lnTo>
                  <a:pt x="468616" y="51274"/>
                </a:lnTo>
                <a:lnTo>
                  <a:pt x="401059" y="51274"/>
                </a:lnTo>
                <a:lnTo>
                  <a:pt x="303223" y="268774"/>
                </a:lnTo>
                <a:close/>
              </a:path>
              <a:path w="847090" h="412750">
                <a:moveTo>
                  <a:pt x="234644" y="322065"/>
                </a:moveTo>
                <a:lnTo>
                  <a:pt x="195645" y="313521"/>
                </a:lnTo>
                <a:lnTo>
                  <a:pt x="67598" y="51274"/>
                </a:lnTo>
                <a:lnTo>
                  <a:pt x="138543" y="51274"/>
                </a:lnTo>
                <a:lnTo>
                  <a:pt x="232720" y="268774"/>
                </a:lnTo>
                <a:lnTo>
                  <a:pt x="303223" y="268774"/>
                </a:lnTo>
                <a:lnTo>
                  <a:pt x="296401" y="283940"/>
                </a:lnTo>
                <a:lnTo>
                  <a:pt x="286196" y="301776"/>
                </a:lnTo>
                <a:lnTo>
                  <a:pt x="273315" y="313562"/>
                </a:lnTo>
                <a:lnTo>
                  <a:pt x="256537" y="320068"/>
                </a:lnTo>
                <a:lnTo>
                  <a:pt x="234644" y="322065"/>
                </a:lnTo>
                <a:close/>
              </a:path>
              <a:path w="847090" h="412750">
                <a:moveTo>
                  <a:pt x="468667" y="318168"/>
                </a:moveTo>
                <a:lnTo>
                  <a:pt x="401059" y="318168"/>
                </a:lnTo>
                <a:lnTo>
                  <a:pt x="401059" y="51274"/>
                </a:lnTo>
                <a:lnTo>
                  <a:pt x="468616" y="51274"/>
                </a:lnTo>
                <a:lnTo>
                  <a:pt x="468667" y="318168"/>
                </a:lnTo>
                <a:close/>
              </a:path>
              <a:path w="847090" h="412750">
                <a:moveTo>
                  <a:pt x="846762" y="275332"/>
                </a:moveTo>
                <a:lnTo>
                  <a:pt x="662800" y="275332"/>
                </a:lnTo>
                <a:lnTo>
                  <a:pt x="779025" y="275205"/>
                </a:lnTo>
                <a:lnTo>
                  <a:pt x="779025" y="100107"/>
                </a:lnTo>
                <a:lnTo>
                  <a:pt x="846753" y="100107"/>
                </a:lnTo>
                <a:lnTo>
                  <a:pt x="846762" y="275332"/>
                </a:lnTo>
                <a:close/>
              </a:path>
              <a:path w="847090" h="412750">
                <a:moveTo>
                  <a:pt x="739771" y="412539"/>
                </a:moveTo>
                <a:lnTo>
                  <a:pt x="526326" y="412539"/>
                </a:lnTo>
                <a:lnTo>
                  <a:pt x="526326" y="367062"/>
                </a:lnTo>
                <a:lnTo>
                  <a:pt x="740151" y="367052"/>
                </a:lnTo>
                <a:lnTo>
                  <a:pt x="764499" y="360898"/>
                </a:lnTo>
                <a:lnTo>
                  <a:pt x="775651" y="351306"/>
                </a:lnTo>
                <a:lnTo>
                  <a:pt x="778646" y="341213"/>
                </a:lnTo>
                <a:lnTo>
                  <a:pt x="778524" y="315825"/>
                </a:lnTo>
                <a:lnTo>
                  <a:pt x="634852" y="315825"/>
                </a:lnTo>
                <a:lnTo>
                  <a:pt x="589548" y="310393"/>
                </a:lnTo>
                <a:lnTo>
                  <a:pt x="555014" y="296514"/>
                </a:lnTo>
                <a:lnTo>
                  <a:pt x="532915" y="276456"/>
                </a:lnTo>
                <a:lnTo>
                  <a:pt x="524914" y="252487"/>
                </a:lnTo>
                <a:lnTo>
                  <a:pt x="525095" y="227726"/>
                </a:lnTo>
                <a:lnTo>
                  <a:pt x="525378" y="184211"/>
                </a:lnTo>
                <a:lnTo>
                  <a:pt x="525498" y="124715"/>
                </a:lnTo>
                <a:lnTo>
                  <a:pt x="524874" y="100838"/>
                </a:lnTo>
                <a:lnTo>
                  <a:pt x="592431" y="100838"/>
                </a:lnTo>
                <a:lnTo>
                  <a:pt x="592431" y="247889"/>
                </a:lnTo>
                <a:lnTo>
                  <a:pt x="593144" y="255449"/>
                </a:lnTo>
                <a:lnTo>
                  <a:pt x="598106" y="264330"/>
                </a:lnTo>
                <a:lnTo>
                  <a:pt x="610129" y="271820"/>
                </a:lnTo>
                <a:lnTo>
                  <a:pt x="632026" y="275205"/>
                </a:lnTo>
                <a:lnTo>
                  <a:pt x="846762" y="275332"/>
                </a:lnTo>
                <a:lnTo>
                  <a:pt x="846693" y="339876"/>
                </a:lnTo>
                <a:lnTo>
                  <a:pt x="834902" y="375930"/>
                </a:lnTo>
                <a:lnTo>
                  <a:pt x="806062" y="397916"/>
                </a:lnTo>
                <a:lnTo>
                  <a:pt x="770807" y="409047"/>
                </a:lnTo>
                <a:lnTo>
                  <a:pt x="739771" y="412539"/>
                </a:lnTo>
                <a:close/>
              </a:path>
            </a:pathLst>
          </a:custGeom>
          <a:solidFill>
            <a:srgbClr val="0061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691383" y="5409454"/>
            <a:ext cx="1021715" cy="358775"/>
          </a:xfrm>
          <a:custGeom>
            <a:avLst/>
            <a:gdLst/>
            <a:ahLst/>
            <a:cxnLst/>
            <a:rect l="l" t="t" r="r" b="b"/>
            <a:pathLst>
              <a:path w="1021715" h="358775">
                <a:moveTo>
                  <a:pt x="194368" y="312041"/>
                </a:moveTo>
                <a:lnTo>
                  <a:pt x="20" y="312041"/>
                </a:lnTo>
                <a:lnTo>
                  <a:pt x="0" y="266874"/>
                </a:lnTo>
                <a:lnTo>
                  <a:pt x="189148" y="266874"/>
                </a:lnTo>
                <a:lnTo>
                  <a:pt x="191091" y="266443"/>
                </a:lnTo>
                <a:lnTo>
                  <a:pt x="193696" y="266443"/>
                </a:lnTo>
                <a:lnTo>
                  <a:pt x="202829" y="265318"/>
                </a:lnTo>
                <a:lnTo>
                  <a:pt x="232049" y="245648"/>
                </a:lnTo>
                <a:lnTo>
                  <a:pt x="232049" y="197245"/>
                </a:lnTo>
                <a:lnTo>
                  <a:pt x="189789" y="176009"/>
                </a:lnTo>
                <a:lnTo>
                  <a:pt x="187845" y="175569"/>
                </a:lnTo>
                <a:lnTo>
                  <a:pt x="105940" y="175569"/>
                </a:lnTo>
                <a:lnTo>
                  <a:pt x="92936" y="174707"/>
                </a:lnTo>
                <a:lnTo>
                  <a:pt x="54118" y="166668"/>
                </a:lnTo>
                <a:lnTo>
                  <a:pt x="25102" y="152616"/>
                </a:lnTo>
                <a:lnTo>
                  <a:pt x="6930" y="134013"/>
                </a:lnTo>
                <a:lnTo>
                  <a:pt x="641" y="112321"/>
                </a:lnTo>
                <a:lnTo>
                  <a:pt x="641" y="72894"/>
                </a:lnTo>
                <a:lnTo>
                  <a:pt x="14462" y="30978"/>
                </a:lnTo>
                <a:lnTo>
                  <a:pt x="58550" y="5629"/>
                </a:lnTo>
                <a:lnTo>
                  <a:pt x="113154" y="0"/>
                </a:lnTo>
                <a:lnTo>
                  <a:pt x="302953" y="0"/>
                </a:lnTo>
                <a:lnTo>
                  <a:pt x="302953" y="45046"/>
                </a:lnTo>
                <a:lnTo>
                  <a:pt x="107944" y="45046"/>
                </a:lnTo>
                <a:lnTo>
                  <a:pt x="105349" y="45487"/>
                </a:lnTo>
                <a:lnTo>
                  <a:pt x="103395" y="45487"/>
                </a:lnTo>
                <a:lnTo>
                  <a:pt x="88326" y="47623"/>
                </a:lnTo>
                <a:lnTo>
                  <a:pt x="78373" y="51154"/>
                </a:lnTo>
                <a:lnTo>
                  <a:pt x="72320" y="56860"/>
                </a:lnTo>
                <a:lnTo>
                  <a:pt x="68950" y="65521"/>
                </a:lnTo>
                <a:lnTo>
                  <a:pt x="68299" y="67685"/>
                </a:lnTo>
                <a:lnTo>
                  <a:pt x="68299" y="105820"/>
                </a:lnTo>
                <a:lnTo>
                  <a:pt x="112493" y="134409"/>
                </a:lnTo>
                <a:lnTo>
                  <a:pt x="194398" y="134409"/>
                </a:lnTo>
                <a:lnTo>
                  <a:pt x="209560" y="135050"/>
                </a:lnTo>
                <a:lnTo>
                  <a:pt x="252247" y="144376"/>
                </a:lnTo>
                <a:lnTo>
                  <a:pt x="288233" y="166523"/>
                </a:lnTo>
                <a:lnTo>
                  <a:pt x="300338" y="194200"/>
                </a:lnTo>
                <a:lnTo>
                  <a:pt x="300338" y="243585"/>
                </a:lnTo>
                <a:lnTo>
                  <a:pt x="275933" y="288063"/>
                </a:lnTo>
                <a:lnTo>
                  <a:pt x="227519" y="308632"/>
                </a:lnTo>
                <a:lnTo>
                  <a:pt x="211245" y="311169"/>
                </a:lnTo>
                <a:lnTo>
                  <a:pt x="194368" y="312041"/>
                </a:lnTo>
                <a:close/>
              </a:path>
              <a:path w="1021715" h="358775">
                <a:moveTo>
                  <a:pt x="1021674" y="312041"/>
                </a:moveTo>
                <a:lnTo>
                  <a:pt x="845521" y="312041"/>
                </a:lnTo>
                <a:lnTo>
                  <a:pt x="839012" y="311969"/>
                </a:lnTo>
                <a:lnTo>
                  <a:pt x="780432" y="303388"/>
                </a:lnTo>
                <a:lnTo>
                  <a:pt x="728496" y="264572"/>
                </a:lnTo>
                <a:lnTo>
                  <a:pt x="722017" y="90"/>
                </a:lnTo>
                <a:lnTo>
                  <a:pt x="789615" y="90"/>
                </a:lnTo>
                <a:lnTo>
                  <a:pt x="789700" y="233628"/>
                </a:lnTo>
                <a:lnTo>
                  <a:pt x="792572" y="248521"/>
                </a:lnTo>
                <a:lnTo>
                  <a:pt x="802050" y="259022"/>
                </a:lnTo>
                <a:lnTo>
                  <a:pt x="818961" y="265055"/>
                </a:lnTo>
                <a:lnTo>
                  <a:pt x="844218" y="266984"/>
                </a:lnTo>
                <a:lnTo>
                  <a:pt x="1021674" y="266984"/>
                </a:lnTo>
                <a:lnTo>
                  <a:pt x="1021674" y="312041"/>
                </a:lnTo>
                <a:close/>
              </a:path>
              <a:path w="1021715" h="358775">
                <a:moveTo>
                  <a:pt x="519323" y="313263"/>
                </a:moveTo>
                <a:lnTo>
                  <a:pt x="447026" y="313263"/>
                </a:lnTo>
                <a:lnTo>
                  <a:pt x="437614" y="312930"/>
                </a:lnTo>
                <a:lnTo>
                  <a:pt x="379144" y="296727"/>
                </a:lnTo>
                <a:lnTo>
                  <a:pt x="347384" y="261272"/>
                </a:lnTo>
                <a:lnTo>
                  <a:pt x="343477" y="75258"/>
                </a:lnTo>
                <a:lnTo>
                  <a:pt x="348823" y="47765"/>
                </a:lnTo>
                <a:lnTo>
                  <a:pt x="391549" y="10994"/>
                </a:lnTo>
                <a:lnTo>
                  <a:pt x="428782" y="1973"/>
                </a:lnTo>
                <a:lnTo>
                  <a:pt x="440914" y="675"/>
                </a:lnTo>
                <a:lnTo>
                  <a:pt x="581670" y="675"/>
                </a:lnTo>
                <a:lnTo>
                  <a:pt x="631475" y="10995"/>
                </a:lnTo>
                <a:lnTo>
                  <a:pt x="672757" y="45838"/>
                </a:lnTo>
                <a:lnTo>
                  <a:pt x="466002" y="45838"/>
                </a:lnTo>
                <a:lnTo>
                  <a:pt x="445588" y="48191"/>
                </a:lnTo>
                <a:lnTo>
                  <a:pt x="429984" y="54899"/>
                </a:lnTo>
                <a:lnTo>
                  <a:pt x="420015" y="65433"/>
                </a:lnTo>
                <a:lnTo>
                  <a:pt x="416508" y="79264"/>
                </a:lnTo>
                <a:lnTo>
                  <a:pt x="416428" y="231965"/>
                </a:lnTo>
                <a:lnTo>
                  <a:pt x="416428" y="234138"/>
                </a:lnTo>
                <a:lnTo>
                  <a:pt x="417079" y="236302"/>
                </a:lnTo>
                <a:lnTo>
                  <a:pt x="417731" y="238917"/>
                </a:lnTo>
                <a:lnTo>
                  <a:pt x="423195" y="251339"/>
                </a:lnTo>
                <a:lnTo>
                  <a:pt x="433304" y="260463"/>
                </a:lnTo>
                <a:lnTo>
                  <a:pt x="447649" y="266087"/>
                </a:lnTo>
                <a:lnTo>
                  <a:pt x="465822" y="268006"/>
                </a:lnTo>
                <a:lnTo>
                  <a:pt x="673018" y="268006"/>
                </a:lnTo>
                <a:lnTo>
                  <a:pt x="669963" y="275244"/>
                </a:lnTo>
                <a:lnTo>
                  <a:pt x="657451" y="288385"/>
                </a:lnTo>
                <a:lnTo>
                  <a:pt x="639330" y="298348"/>
                </a:lnTo>
                <a:lnTo>
                  <a:pt x="652048" y="309828"/>
                </a:lnTo>
                <a:lnTo>
                  <a:pt x="573556" y="309828"/>
                </a:lnTo>
                <a:lnTo>
                  <a:pt x="519323" y="313263"/>
                </a:lnTo>
                <a:close/>
              </a:path>
              <a:path w="1021715" h="358775">
                <a:moveTo>
                  <a:pt x="675767" y="261495"/>
                </a:moveTo>
                <a:lnTo>
                  <a:pt x="598413" y="261495"/>
                </a:lnTo>
                <a:lnTo>
                  <a:pt x="604618" y="257400"/>
                </a:lnTo>
                <a:lnTo>
                  <a:pt x="609578" y="252388"/>
                </a:lnTo>
                <a:lnTo>
                  <a:pt x="613213" y="246503"/>
                </a:lnTo>
                <a:lnTo>
                  <a:pt x="615445" y="239788"/>
                </a:lnTo>
                <a:lnTo>
                  <a:pt x="616096" y="237624"/>
                </a:lnTo>
                <a:lnTo>
                  <a:pt x="616096" y="75258"/>
                </a:lnTo>
                <a:lnTo>
                  <a:pt x="585751" y="47669"/>
                </a:lnTo>
                <a:lnTo>
                  <a:pt x="567895" y="45838"/>
                </a:lnTo>
                <a:lnTo>
                  <a:pt x="672757" y="45838"/>
                </a:lnTo>
                <a:lnTo>
                  <a:pt x="674195" y="47765"/>
                </a:lnTo>
                <a:lnTo>
                  <a:pt x="679539" y="75258"/>
                </a:lnTo>
                <a:lnTo>
                  <a:pt x="679522" y="236302"/>
                </a:lnTo>
                <a:lnTo>
                  <a:pt x="677216" y="258061"/>
                </a:lnTo>
                <a:lnTo>
                  <a:pt x="675767" y="261495"/>
                </a:lnTo>
                <a:close/>
              </a:path>
              <a:path w="1021715" h="358775">
                <a:moveTo>
                  <a:pt x="673018" y="268006"/>
                </a:moveTo>
                <a:lnTo>
                  <a:pt x="527238" y="268006"/>
                </a:lnTo>
                <a:lnTo>
                  <a:pt x="470831" y="217089"/>
                </a:lnTo>
                <a:lnTo>
                  <a:pt x="549320" y="217089"/>
                </a:lnTo>
                <a:lnTo>
                  <a:pt x="598413" y="261495"/>
                </a:lnTo>
                <a:lnTo>
                  <a:pt x="675767" y="261495"/>
                </a:lnTo>
                <a:lnTo>
                  <a:pt x="673018" y="268006"/>
                </a:lnTo>
                <a:close/>
              </a:path>
              <a:path w="1021715" h="358775">
                <a:moveTo>
                  <a:pt x="416508" y="232085"/>
                </a:moveTo>
                <a:close/>
              </a:path>
              <a:path w="1021715" h="358775">
                <a:moveTo>
                  <a:pt x="705916" y="358450"/>
                </a:moveTo>
                <a:lnTo>
                  <a:pt x="627428" y="358450"/>
                </a:lnTo>
                <a:lnTo>
                  <a:pt x="573556" y="309828"/>
                </a:lnTo>
                <a:lnTo>
                  <a:pt x="652048" y="309828"/>
                </a:lnTo>
                <a:lnTo>
                  <a:pt x="705916" y="358450"/>
                </a:lnTo>
                <a:close/>
              </a:path>
            </a:pathLst>
          </a:custGeom>
          <a:solidFill>
            <a:srgbClr val="E3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071802" y="4758835"/>
            <a:ext cx="761365" cy="744220"/>
          </a:xfrm>
          <a:custGeom>
            <a:avLst/>
            <a:gdLst/>
            <a:ahLst/>
            <a:cxnLst/>
            <a:rect l="l" t="t" r="r" b="b"/>
            <a:pathLst>
              <a:path w="761365" h="744220">
                <a:moveTo>
                  <a:pt x="168128" y="538479"/>
                </a:moveTo>
                <a:lnTo>
                  <a:pt x="132372" y="505459"/>
                </a:lnTo>
                <a:lnTo>
                  <a:pt x="116044" y="468629"/>
                </a:lnTo>
                <a:lnTo>
                  <a:pt x="107695" y="424179"/>
                </a:lnTo>
                <a:lnTo>
                  <a:pt x="107846" y="377189"/>
                </a:lnTo>
                <a:lnTo>
                  <a:pt x="117013" y="331469"/>
                </a:lnTo>
                <a:lnTo>
                  <a:pt x="119567" y="321309"/>
                </a:lnTo>
                <a:lnTo>
                  <a:pt x="121729" y="311149"/>
                </a:lnTo>
                <a:lnTo>
                  <a:pt x="124489" y="300989"/>
                </a:lnTo>
                <a:lnTo>
                  <a:pt x="128835" y="293369"/>
                </a:lnTo>
                <a:lnTo>
                  <a:pt x="127663" y="283209"/>
                </a:lnTo>
                <a:lnTo>
                  <a:pt x="101257" y="251459"/>
                </a:lnTo>
                <a:lnTo>
                  <a:pt x="96935" y="243839"/>
                </a:lnTo>
                <a:lnTo>
                  <a:pt x="76069" y="191769"/>
                </a:lnTo>
                <a:lnTo>
                  <a:pt x="65847" y="160019"/>
                </a:lnTo>
                <a:lnTo>
                  <a:pt x="64011" y="153669"/>
                </a:lnTo>
                <a:lnTo>
                  <a:pt x="61488" y="146049"/>
                </a:lnTo>
                <a:lnTo>
                  <a:pt x="56035" y="135889"/>
                </a:lnTo>
                <a:lnTo>
                  <a:pt x="49425" y="126999"/>
                </a:lnTo>
                <a:lnTo>
                  <a:pt x="42349" y="116839"/>
                </a:lnTo>
                <a:lnTo>
                  <a:pt x="35499" y="107949"/>
                </a:lnTo>
                <a:lnTo>
                  <a:pt x="23161" y="91439"/>
                </a:lnTo>
                <a:lnTo>
                  <a:pt x="9121" y="72389"/>
                </a:lnTo>
                <a:lnTo>
                  <a:pt x="0" y="48259"/>
                </a:lnTo>
                <a:lnTo>
                  <a:pt x="2416" y="24129"/>
                </a:lnTo>
                <a:lnTo>
                  <a:pt x="27447" y="0"/>
                </a:lnTo>
                <a:lnTo>
                  <a:pt x="63335" y="0"/>
                </a:lnTo>
                <a:lnTo>
                  <a:pt x="100664" y="12699"/>
                </a:lnTo>
                <a:lnTo>
                  <a:pt x="120986" y="24129"/>
                </a:lnTo>
                <a:lnTo>
                  <a:pt x="39019" y="24129"/>
                </a:lnTo>
                <a:lnTo>
                  <a:pt x="31962" y="26669"/>
                </a:lnTo>
                <a:lnTo>
                  <a:pt x="28088" y="26669"/>
                </a:lnTo>
                <a:lnTo>
                  <a:pt x="25723" y="29209"/>
                </a:lnTo>
                <a:lnTo>
                  <a:pt x="24869" y="33019"/>
                </a:lnTo>
                <a:lnTo>
                  <a:pt x="20861" y="39369"/>
                </a:lnTo>
                <a:lnTo>
                  <a:pt x="40580" y="76199"/>
                </a:lnTo>
                <a:lnTo>
                  <a:pt x="48090" y="85089"/>
                </a:lnTo>
                <a:lnTo>
                  <a:pt x="55587" y="95249"/>
                </a:lnTo>
                <a:lnTo>
                  <a:pt x="81576" y="134619"/>
                </a:lnTo>
                <a:lnTo>
                  <a:pt x="97774" y="180339"/>
                </a:lnTo>
                <a:lnTo>
                  <a:pt x="105024" y="201929"/>
                </a:lnTo>
                <a:lnTo>
                  <a:pt x="113477" y="224789"/>
                </a:lnTo>
                <a:lnTo>
                  <a:pt x="117495" y="232409"/>
                </a:lnTo>
                <a:lnTo>
                  <a:pt x="122122" y="241299"/>
                </a:lnTo>
                <a:lnTo>
                  <a:pt x="127153" y="250189"/>
                </a:lnTo>
                <a:lnTo>
                  <a:pt x="132382" y="257809"/>
                </a:lnTo>
                <a:lnTo>
                  <a:pt x="137300" y="262889"/>
                </a:lnTo>
                <a:lnTo>
                  <a:pt x="142812" y="267969"/>
                </a:lnTo>
                <a:lnTo>
                  <a:pt x="147835" y="274319"/>
                </a:lnTo>
                <a:lnTo>
                  <a:pt x="151288" y="280669"/>
                </a:lnTo>
                <a:lnTo>
                  <a:pt x="152469" y="292099"/>
                </a:lnTo>
                <a:lnTo>
                  <a:pt x="148522" y="308609"/>
                </a:lnTo>
                <a:lnTo>
                  <a:pt x="142709" y="325119"/>
                </a:lnTo>
                <a:lnTo>
                  <a:pt x="138294" y="336549"/>
                </a:lnTo>
                <a:lnTo>
                  <a:pt x="131117" y="370839"/>
                </a:lnTo>
                <a:lnTo>
                  <a:pt x="133844" y="443229"/>
                </a:lnTo>
                <a:lnTo>
                  <a:pt x="147718" y="486409"/>
                </a:lnTo>
                <a:lnTo>
                  <a:pt x="171376" y="510539"/>
                </a:lnTo>
                <a:lnTo>
                  <a:pt x="205344" y="510539"/>
                </a:lnTo>
                <a:lnTo>
                  <a:pt x="199497" y="525779"/>
                </a:lnTo>
                <a:lnTo>
                  <a:pt x="186725" y="535939"/>
                </a:lnTo>
                <a:lnTo>
                  <a:pt x="168128" y="538479"/>
                </a:lnTo>
                <a:close/>
              </a:path>
              <a:path w="761365" h="744220">
                <a:moveTo>
                  <a:pt x="760942" y="744219"/>
                </a:moveTo>
                <a:lnTo>
                  <a:pt x="753729" y="741679"/>
                </a:lnTo>
                <a:lnTo>
                  <a:pt x="749972" y="735329"/>
                </a:lnTo>
                <a:lnTo>
                  <a:pt x="744411" y="731519"/>
                </a:lnTo>
                <a:lnTo>
                  <a:pt x="710146" y="706119"/>
                </a:lnTo>
                <a:lnTo>
                  <a:pt x="694963" y="698499"/>
                </a:lnTo>
                <a:lnTo>
                  <a:pt x="663139" y="683259"/>
                </a:lnTo>
                <a:lnTo>
                  <a:pt x="647528" y="674369"/>
                </a:lnTo>
                <a:lnTo>
                  <a:pt x="639025" y="669289"/>
                </a:lnTo>
                <a:lnTo>
                  <a:pt x="630685" y="662939"/>
                </a:lnTo>
                <a:lnTo>
                  <a:pt x="622493" y="656589"/>
                </a:lnTo>
                <a:lnTo>
                  <a:pt x="614435" y="651509"/>
                </a:lnTo>
                <a:lnTo>
                  <a:pt x="606987" y="643889"/>
                </a:lnTo>
                <a:lnTo>
                  <a:pt x="599620" y="636269"/>
                </a:lnTo>
                <a:lnTo>
                  <a:pt x="592865" y="627379"/>
                </a:lnTo>
                <a:lnTo>
                  <a:pt x="587254" y="618489"/>
                </a:lnTo>
                <a:lnTo>
                  <a:pt x="583898" y="613409"/>
                </a:lnTo>
                <a:lnTo>
                  <a:pt x="583226" y="607059"/>
                </a:lnTo>
                <a:lnTo>
                  <a:pt x="578988" y="601979"/>
                </a:lnTo>
                <a:lnTo>
                  <a:pt x="580251" y="593089"/>
                </a:lnTo>
                <a:lnTo>
                  <a:pt x="592544" y="593089"/>
                </a:lnTo>
                <a:lnTo>
                  <a:pt x="600258" y="589279"/>
                </a:lnTo>
                <a:lnTo>
                  <a:pt x="621554" y="582929"/>
                </a:lnTo>
                <a:lnTo>
                  <a:pt x="645067" y="577849"/>
                </a:lnTo>
                <a:lnTo>
                  <a:pt x="671283" y="575309"/>
                </a:lnTo>
                <a:lnTo>
                  <a:pt x="700719" y="575309"/>
                </a:lnTo>
                <a:lnTo>
                  <a:pt x="695818" y="567689"/>
                </a:lnTo>
                <a:lnTo>
                  <a:pt x="685659" y="558799"/>
                </a:lnTo>
                <a:lnTo>
                  <a:pt x="674168" y="551179"/>
                </a:lnTo>
                <a:lnTo>
                  <a:pt x="665272" y="546099"/>
                </a:lnTo>
                <a:lnTo>
                  <a:pt x="652582" y="537209"/>
                </a:lnTo>
                <a:lnTo>
                  <a:pt x="613273" y="510539"/>
                </a:lnTo>
                <a:lnTo>
                  <a:pt x="577826" y="496569"/>
                </a:lnTo>
                <a:lnTo>
                  <a:pt x="564701" y="491489"/>
                </a:lnTo>
                <a:lnTo>
                  <a:pt x="524655" y="473709"/>
                </a:lnTo>
                <a:lnTo>
                  <a:pt x="504665" y="440689"/>
                </a:lnTo>
                <a:lnTo>
                  <a:pt x="488026" y="403859"/>
                </a:lnTo>
                <a:lnTo>
                  <a:pt x="479445" y="386079"/>
                </a:lnTo>
                <a:lnTo>
                  <a:pt x="461188" y="347979"/>
                </a:lnTo>
                <a:lnTo>
                  <a:pt x="452579" y="328929"/>
                </a:lnTo>
                <a:lnTo>
                  <a:pt x="448948" y="320039"/>
                </a:lnTo>
                <a:lnTo>
                  <a:pt x="445765" y="311149"/>
                </a:lnTo>
                <a:lnTo>
                  <a:pt x="442445" y="302259"/>
                </a:lnTo>
                <a:lnTo>
                  <a:pt x="413478" y="251459"/>
                </a:lnTo>
                <a:lnTo>
                  <a:pt x="384581" y="212089"/>
                </a:lnTo>
                <a:lnTo>
                  <a:pt x="351959" y="176529"/>
                </a:lnTo>
                <a:lnTo>
                  <a:pt x="315858" y="143509"/>
                </a:lnTo>
                <a:lnTo>
                  <a:pt x="276526" y="115569"/>
                </a:lnTo>
                <a:lnTo>
                  <a:pt x="241221" y="96519"/>
                </a:lnTo>
                <a:lnTo>
                  <a:pt x="202085" y="80009"/>
                </a:lnTo>
                <a:lnTo>
                  <a:pt x="151288" y="74929"/>
                </a:lnTo>
                <a:lnTo>
                  <a:pt x="140668" y="74929"/>
                </a:lnTo>
                <a:lnTo>
                  <a:pt x="133950" y="71119"/>
                </a:lnTo>
                <a:lnTo>
                  <a:pt x="127667" y="66039"/>
                </a:lnTo>
                <a:lnTo>
                  <a:pt x="121683" y="60959"/>
                </a:lnTo>
                <a:lnTo>
                  <a:pt x="115861" y="57149"/>
                </a:lnTo>
                <a:lnTo>
                  <a:pt x="78717" y="36829"/>
                </a:lnTo>
                <a:lnTo>
                  <a:pt x="39019" y="24129"/>
                </a:lnTo>
                <a:lnTo>
                  <a:pt x="120986" y="24129"/>
                </a:lnTo>
                <a:lnTo>
                  <a:pt x="130018" y="29209"/>
                </a:lnTo>
                <a:lnTo>
                  <a:pt x="135741" y="34289"/>
                </a:lnTo>
                <a:lnTo>
                  <a:pt x="141660" y="39369"/>
                </a:lnTo>
                <a:lnTo>
                  <a:pt x="147669" y="44449"/>
                </a:lnTo>
                <a:lnTo>
                  <a:pt x="153662" y="46989"/>
                </a:lnTo>
                <a:lnTo>
                  <a:pt x="192656" y="49529"/>
                </a:lnTo>
                <a:lnTo>
                  <a:pt x="210539" y="53339"/>
                </a:lnTo>
                <a:lnTo>
                  <a:pt x="258832" y="71119"/>
                </a:lnTo>
                <a:lnTo>
                  <a:pt x="301043" y="97789"/>
                </a:lnTo>
                <a:lnTo>
                  <a:pt x="338739" y="124459"/>
                </a:lnTo>
                <a:lnTo>
                  <a:pt x="372686" y="154939"/>
                </a:lnTo>
                <a:lnTo>
                  <a:pt x="403650" y="186689"/>
                </a:lnTo>
                <a:lnTo>
                  <a:pt x="432396" y="223519"/>
                </a:lnTo>
                <a:lnTo>
                  <a:pt x="459692" y="264159"/>
                </a:lnTo>
                <a:lnTo>
                  <a:pt x="479407" y="308609"/>
                </a:lnTo>
                <a:lnTo>
                  <a:pt x="485681" y="323849"/>
                </a:lnTo>
                <a:lnTo>
                  <a:pt x="495788" y="346709"/>
                </a:lnTo>
                <a:lnTo>
                  <a:pt x="506320" y="369569"/>
                </a:lnTo>
                <a:lnTo>
                  <a:pt x="517168" y="391159"/>
                </a:lnTo>
                <a:lnTo>
                  <a:pt x="528222" y="414019"/>
                </a:lnTo>
                <a:lnTo>
                  <a:pt x="533241" y="424179"/>
                </a:lnTo>
                <a:lnTo>
                  <a:pt x="538067" y="434339"/>
                </a:lnTo>
                <a:lnTo>
                  <a:pt x="543284" y="444499"/>
                </a:lnTo>
                <a:lnTo>
                  <a:pt x="549482" y="453389"/>
                </a:lnTo>
                <a:lnTo>
                  <a:pt x="553359" y="458469"/>
                </a:lnTo>
                <a:lnTo>
                  <a:pt x="563689" y="459739"/>
                </a:lnTo>
                <a:lnTo>
                  <a:pt x="569570" y="463549"/>
                </a:lnTo>
                <a:lnTo>
                  <a:pt x="583119" y="469899"/>
                </a:lnTo>
                <a:lnTo>
                  <a:pt x="597118" y="474979"/>
                </a:lnTo>
                <a:lnTo>
                  <a:pt x="610932" y="481329"/>
                </a:lnTo>
                <a:lnTo>
                  <a:pt x="646035" y="504189"/>
                </a:lnTo>
                <a:lnTo>
                  <a:pt x="688715" y="535939"/>
                </a:lnTo>
                <a:lnTo>
                  <a:pt x="722296" y="567689"/>
                </a:lnTo>
                <a:lnTo>
                  <a:pt x="728429" y="576579"/>
                </a:lnTo>
                <a:lnTo>
                  <a:pt x="734983" y="584199"/>
                </a:lnTo>
                <a:lnTo>
                  <a:pt x="734983" y="588009"/>
                </a:lnTo>
                <a:lnTo>
                  <a:pt x="710166" y="595629"/>
                </a:lnTo>
                <a:lnTo>
                  <a:pt x="696796" y="598169"/>
                </a:lnTo>
                <a:lnTo>
                  <a:pt x="671205" y="600709"/>
                </a:lnTo>
                <a:lnTo>
                  <a:pt x="658168" y="603249"/>
                </a:lnTo>
                <a:lnTo>
                  <a:pt x="649770" y="605789"/>
                </a:lnTo>
                <a:lnTo>
                  <a:pt x="631589" y="610869"/>
                </a:lnTo>
                <a:lnTo>
                  <a:pt x="622701" y="612139"/>
                </a:lnTo>
                <a:lnTo>
                  <a:pt x="623883" y="613409"/>
                </a:lnTo>
                <a:lnTo>
                  <a:pt x="633686" y="626109"/>
                </a:lnTo>
                <a:lnTo>
                  <a:pt x="649892" y="638809"/>
                </a:lnTo>
                <a:lnTo>
                  <a:pt x="667864" y="650239"/>
                </a:lnTo>
                <a:lnTo>
                  <a:pt x="682965" y="659129"/>
                </a:lnTo>
                <a:lnTo>
                  <a:pt x="697895" y="670559"/>
                </a:lnTo>
                <a:lnTo>
                  <a:pt x="712106" y="683259"/>
                </a:lnTo>
                <a:lnTo>
                  <a:pt x="725335" y="697229"/>
                </a:lnTo>
                <a:lnTo>
                  <a:pt x="737318" y="711199"/>
                </a:lnTo>
                <a:lnTo>
                  <a:pt x="752677" y="726439"/>
                </a:lnTo>
                <a:lnTo>
                  <a:pt x="756163" y="731519"/>
                </a:lnTo>
                <a:lnTo>
                  <a:pt x="757135" y="737869"/>
                </a:lnTo>
                <a:lnTo>
                  <a:pt x="760942" y="742949"/>
                </a:lnTo>
                <a:lnTo>
                  <a:pt x="760942" y="744219"/>
                </a:lnTo>
                <a:close/>
              </a:path>
              <a:path w="761365" h="744220">
                <a:moveTo>
                  <a:pt x="205344" y="510539"/>
                </a:moveTo>
                <a:lnTo>
                  <a:pt x="171667" y="510539"/>
                </a:lnTo>
                <a:lnTo>
                  <a:pt x="173741" y="509269"/>
                </a:lnTo>
                <a:lnTo>
                  <a:pt x="176101" y="487679"/>
                </a:lnTo>
                <a:lnTo>
                  <a:pt x="182204" y="448309"/>
                </a:lnTo>
                <a:lnTo>
                  <a:pt x="199676" y="412749"/>
                </a:lnTo>
                <a:lnTo>
                  <a:pt x="212735" y="396239"/>
                </a:lnTo>
                <a:lnTo>
                  <a:pt x="218345" y="398779"/>
                </a:lnTo>
                <a:lnTo>
                  <a:pt x="218315" y="408939"/>
                </a:lnTo>
                <a:lnTo>
                  <a:pt x="226281" y="426719"/>
                </a:lnTo>
                <a:lnTo>
                  <a:pt x="231729" y="439419"/>
                </a:lnTo>
                <a:lnTo>
                  <a:pt x="237424" y="452119"/>
                </a:lnTo>
                <a:lnTo>
                  <a:pt x="239831" y="457199"/>
                </a:lnTo>
                <a:lnTo>
                  <a:pt x="215089" y="457199"/>
                </a:lnTo>
                <a:lnTo>
                  <a:pt x="212123" y="461009"/>
                </a:lnTo>
                <a:lnTo>
                  <a:pt x="213045" y="464819"/>
                </a:lnTo>
                <a:lnTo>
                  <a:pt x="211542" y="471169"/>
                </a:lnTo>
                <a:lnTo>
                  <a:pt x="208086" y="491489"/>
                </a:lnTo>
                <a:lnTo>
                  <a:pt x="205344" y="510539"/>
                </a:lnTo>
                <a:close/>
              </a:path>
              <a:path w="761365" h="744220">
                <a:moveTo>
                  <a:pt x="339867" y="599935"/>
                </a:moveTo>
                <a:lnTo>
                  <a:pt x="330683" y="595629"/>
                </a:lnTo>
                <a:lnTo>
                  <a:pt x="321301" y="588009"/>
                </a:lnTo>
                <a:lnTo>
                  <a:pt x="312575" y="579119"/>
                </a:lnTo>
                <a:lnTo>
                  <a:pt x="303707" y="570229"/>
                </a:lnTo>
                <a:lnTo>
                  <a:pt x="267057" y="538479"/>
                </a:lnTo>
                <a:lnTo>
                  <a:pt x="236359" y="500379"/>
                </a:lnTo>
                <a:lnTo>
                  <a:pt x="215089" y="458469"/>
                </a:lnTo>
                <a:lnTo>
                  <a:pt x="215089" y="457199"/>
                </a:lnTo>
                <a:lnTo>
                  <a:pt x="239831" y="457199"/>
                </a:lnTo>
                <a:lnTo>
                  <a:pt x="243443" y="464819"/>
                </a:lnTo>
                <a:lnTo>
                  <a:pt x="256771" y="488949"/>
                </a:lnTo>
                <a:lnTo>
                  <a:pt x="285637" y="535939"/>
                </a:lnTo>
                <a:lnTo>
                  <a:pt x="314322" y="574039"/>
                </a:lnTo>
                <a:lnTo>
                  <a:pt x="321440" y="582929"/>
                </a:lnTo>
                <a:lnTo>
                  <a:pt x="328514" y="589279"/>
                </a:lnTo>
                <a:lnTo>
                  <a:pt x="332451" y="593089"/>
                </a:lnTo>
                <a:lnTo>
                  <a:pt x="337260" y="595629"/>
                </a:lnTo>
                <a:lnTo>
                  <a:pt x="339867" y="599935"/>
                </a:lnTo>
                <a:close/>
              </a:path>
              <a:path w="761365" h="744220">
                <a:moveTo>
                  <a:pt x="171667" y="510539"/>
                </a:moveTo>
                <a:lnTo>
                  <a:pt x="171376" y="510539"/>
                </a:lnTo>
                <a:lnTo>
                  <a:pt x="172588" y="509269"/>
                </a:lnTo>
                <a:lnTo>
                  <a:pt x="171667" y="510539"/>
                </a:lnTo>
                <a:close/>
              </a:path>
              <a:path w="761365" h="744220">
                <a:moveTo>
                  <a:pt x="341518" y="600709"/>
                </a:moveTo>
                <a:lnTo>
                  <a:pt x="340336" y="600709"/>
                </a:lnTo>
                <a:lnTo>
                  <a:pt x="339867" y="599935"/>
                </a:lnTo>
                <a:lnTo>
                  <a:pt x="341518" y="600709"/>
                </a:lnTo>
                <a:close/>
              </a:path>
            </a:pathLst>
          </a:custGeom>
          <a:solidFill>
            <a:srgbClr val="0061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223120" y="4884550"/>
            <a:ext cx="41910" cy="50165"/>
          </a:xfrm>
          <a:custGeom>
            <a:avLst/>
            <a:gdLst/>
            <a:ahLst/>
            <a:cxnLst/>
            <a:rect l="l" t="t" r="r" b="b"/>
            <a:pathLst>
              <a:path w="41909" h="50164">
                <a:moveTo>
                  <a:pt x="29535" y="49774"/>
                </a:moveTo>
                <a:lnTo>
                  <a:pt x="17713" y="24972"/>
                </a:lnTo>
                <a:lnTo>
                  <a:pt x="13555" y="19759"/>
                </a:lnTo>
                <a:lnTo>
                  <a:pt x="9079" y="14782"/>
                </a:lnTo>
                <a:lnTo>
                  <a:pt x="4788" y="9584"/>
                </a:lnTo>
                <a:lnTo>
                  <a:pt x="1182" y="3706"/>
                </a:lnTo>
                <a:lnTo>
                  <a:pt x="0" y="3706"/>
                </a:lnTo>
                <a:lnTo>
                  <a:pt x="0" y="2524"/>
                </a:lnTo>
                <a:lnTo>
                  <a:pt x="6482" y="1101"/>
                </a:lnTo>
                <a:lnTo>
                  <a:pt x="12603" y="0"/>
                </a:lnTo>
                <a:lnTo>
                  <a:pt x="21270" y="160"/>
                </a:lnTo>
                <a:lnTo>
                  <a:pt x="25407" y="4267"/>
                </a:lnTo>
                <a:lnTo>
                  <a:pt x="32050" y="7052"/>
                </a:lnTo>
                <a:lnTo>
                  <a:pt x="37971" y="15646"/>
                </a:lnTo>
                <a:lnTo>
                  <a:pt x="38402" y="19513"/>
                </a:lnTo>
                <a:lnTo>
                  <a:pt x="41338" y="22598"/>
                </a:lnTo>
                <a:lnTo>
                  <a:pt x="40728" y="31246"/>
                </a:lnTo>
                <a:lnTo>
                  <a:pt x="38789" y="38382"/>
                </a:lnTo>
                <a:lnTo>
                  <a:pt x="35469" y="44125"/>
                </a:lnTo>
                <a:lnTo>
                  <a:pt x="30717" y="48592"/>
                </a:lnTo>
                <a:lnTo>
                  <a:pt x="29535" y="49774"/>
                </a:lnTo>
                <a:close/>
              </a:path>
            </a:pathLst>
          </a:custGeom>
          <a:solidFill>
            <a:srgbClr val="0061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744838" y="5625352"/>
            <a:ext cx="99628" cy="99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96957" y="4440650"/>
            <a:ext cx="1057274" cy="1666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85251" y="4731398"/>
            <a:ext cx="1162049" cy="1371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825191" y="1074581"/>
            <a:ext cx="12637770" cy="1076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 spc="-90" b="1">
                <a:latin typeface="Arial"/>
                <a:cs typeface="Arial"/>
              </a:rPr>
              <a:t>Framework </a:t>
            </a:r>
            <a:r>
              <a:rPr dirty="0" sz="6900" spc="-120" b="1">
                <a:latin typeface="Arial"/>
                <a:cs typeface="Arial"/>
              </a:rPr>
              <a:t>used </a:t>
            </a:r>
            <a:r>
              <a:rPr dirty="0" sz="6900" spc="-114" b="1">
                <a:latin typeface="Arial"/>
                <a:cs typeface="Arial"/>
              </a:rPr>
              <a:t>in </a:t>
            </a:r>
            <a:r>
              <a:rPr dirty="0" sz="6900" spc="-55" b="1">
                <a:latin typeface="Arial"/>
                <a:cs typeface="Arial"/>
              </a:rPr>
              <a:t>this</a:t>
            </a:r>
            <a:r>
              <a:rPr dirty="0" sz="6900" spc="-695" b="1">
                <a:latin typeface="Arial"/>
                <a:cs typeface="Arial"/>
              </a:rPr>
              <a:t> </a:t>
            </a:r>
            <a:r>
              <a:rPr dirty="0" sz="6900" spc="-5" b="1">
                <a:latin typeface="Arial"/>
                <a:cs typeface="Arial"/>
              </a:rPr>
              <a:t>project</a:t>
            </a:r>
            <a:endParaRPr sz="6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9600" y="2426693"/>
            <a:ext cx="684910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35">
                <a:latin typeface="Arial"/>
                <a:cs typeface="Arial"/>
              </a:rPr>
              <a:t>Book </a:t>
            </a:r>
            <a:r>
              <a:rPr dirty="0" sz="3000" spc="50">
                <a:latin typeface="Arial"/>
                <a:cs typeface="Arial"/>
              </a:rPr>
              <a:t>management </a:t>
            </a:r>
            <a:r>
              <a:rPr dirty="0" sz="3000" spc="80">
                <a:latin typeface="Arial"/>
                <a:cs typeface="Arial"/>
              </a:rPr>
              <a:t>desktop</a:t>
            </a:r>
            <a:r>
              <a:rPr dirty="0" sz="3000" spc="-420">
                <a:latin typeface="Arial"/>
                <a:cs typeface="Arial"/>
              </a:rPr>
              <a:t> </a:t>
            </a:r>
            <a:r>
              <a:rPr dirty="0" sz="3000" spc="85">
                <a:latin typeface="Arial"/>
                <a:cs typeface="Arial"/>
              </a:rPr>
              <a:t>application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02563" y="6439686"/>
            <a:ext cx="88328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90" b="1">
                <a:latin typeface="Arial"/>
                <a:cs typeface="Arial"/>
              </a:rPr>
              <a:t>J</a:t>
            </a:r>
            <a:r>
              <a:rPr dirty="0" sz="2600" spc="-45" b="1">
                <a:latin typeface="Arial"/>
                <a:cs typeface="Arial"/>
              </a:rPr>
              <a:t>D</a:t>
            </a:r>
            <a:r>
              <a:rPr dirty="0" sz="2600" spc="-105" b="1">
                <a:latin typeface="Arial"/>
                <a:cs typeface="Arial"/>
              </a:rPr>
              <a:t>B</a:t>
            </a:r>
            <a:r>
              <a:rPr dirty="0" sz="2600" spc="-114" b="1">
                <a:latin typeface="Arial"/>
                <a:cs typeface="Arial"/>
              </a:rPr>
              <a:t>C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7102" y="7195695"/>
            <a:ext cx="3434079" cy="868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0330">
              <a:lnSpc>
                <a:spcPct val="115199"/>
              </a:lnSpc>
              <a:spcBef>
                <a:spcPts val="100"/>
              </a:spcBef>
            </a:pPr>
            <a:r>
              <a:rPr dirty="0" sz="2400" spc="50">
                <a:latin typeface="Arial"/>
                <a:cs typeface="Arial"/>
              </a:rPr>
              <a:t>Actively </a:t>
            </a:r>
            <a:r>
              <a:rPr dirty="0" sz="2400" spc="75">
                <a:latin typeface="Arial"/>
                <a:cs typeface="Arial"/>
              </a:rPr>
              <a:t>utilize </a:t>
            </a:r>
            <a:r>
              <a:rPr dirty="0" sz="2400" spc="30">
                <a:latin typeface="Arial"/>
                <a:cs typeface="Arial"/>
              </a:rPr>
              <a:t>and </a:t>
            </a:r>
            <a:r>
              <a:rPr dirty="0" sz="2400" spc="5">
                <a:latin typeface="Arial"/>
                <a:cs typeface="Arial"/>
              </a:rPr>
              <a:t>use  </a:t>
            </a:r>
            <a:r>
              <a:rPr dirty="0" sz="2400" spc="-55">
                <a:latin typeface="Arial"/>
                <a:cs typeface="Arial"/>
              </a:rPr>
              <a:t>JAVA </a:t>
            </a:r>
            <a:r>
              <a:rPr dirty="0" sz="2400" spc="40">
                <a:latin typeface="Arial"/>
                <a:cs typeface="Arial"/>
              </a:rPr>
              <a:t>learned </a:t>
            </a:r>
            <a:r>
              <a:rPr dirty="0" sz="2400" spc="65">
                <a:latin typeface="Arial"/>
                <a:cs typeface="Arial"/>
              </a:rPr>
              <a:t>in</a:t>
            </a:r>
            <a:r>
              <a:rPr dirty="0" sz="2400" spc="-29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lectures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56531" y="6477786"/>
            <a:ext cx="112776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30" b="1">
                <a:latin typeface="Arial"/>
                <a:cs typeface="Arial"/>
              </a:rPr>
              <a:t>M</a:t>
            </a:r>
            <a:r>
              <a:rPr dirty="0" sz="2600" spc="-80" b="1">
                <a:latin typeface="Arial"/>
                <a:cs typeface="Arial"/>
              </a:rPr>
              <a:t>y</a:t>
            </a:r>
            <a:r>
              <a:rPr dirty="0" sz="2600" spc="-110" b="1">
                <a:latin typeface="Arial"/>
                <a:cs typeface="Arial"/>
              </a:rPr>
              <a:t>S</a:t>
            </a:r>
            <a:r>
              <a:rPr dirty="0" sz="2600" spc="-125" b="1">
                <a:latin typeface="Arial"/>
                <a:cs typeface="Arial"/>
              </a:rPr>
              <a:t>Q</a:t>
            </a:r>
            <a:r>
              <a:rPr dirty="0" sz="2600" spc="-130" b="1">
                <a:latin typeface="Arial"/>
                <a:cs typeface="Arial"/>
              </a:rPr>
              <a:t>L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33770" y="7233795"/>
            <a:ext cx="3173095" cy="1290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2400" spc="35">
                <a:latin typeface="Arial"/>
                <a:cs typeface="Arial"/>
              </a:rPr>
              <a:t>Provides </a:t>
            </a:r>
            <a:r>
              <a:rPr dirty="0" sz="2400" spc="30">
                <a:latin typeface="Arial"/>
                <a:cs typeface="Arial"/>
              </a:rPr>
              <a:t>various</a:t>
            </a:r>
            <a:r>
              <a:rPr dirty="0" sz="2400" spc="-27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APIs,  </a:t>
            </a:r>
            <a:r>
              <a:rPr dirty="0" sz="2400" spc="0">
                <a:latin typeface="Arial"/>
                <a:cs typeface="Arial"/>
              </a:rPr>
              <a:t>Free </a:t>
            </a:r>
            <a:r>
              <a:rPr dirty="0" sz="2400" spc="30">
                <a:latin typeface="Arial"/>
                <a:cs typeface="Arial"/>
              </a:rPr>
              <a:t>and </a:t>
            </a:r>
            <a:r>
              <a:rPr dirty="0" sz="2400" spc="55">
                <a:latin typeface="Arial"/>
                <a:cs typeface="Arial"/>
              </a:rPr>
              <a:t>reliable</a:t>
            </a:r>
            <a:r>
              <a:rPr dirty="0" sz="2400" spc="-350">
                <a:latin typeface="Arial"/>
                <a:cs typeface="Arial"/>
              </a:rPr>
              <a:t> </a:t>
            </a:r>
            <a:r>
              <a:rPr dirty="0" sz="2400" spc="30">
                <a:latin typeface="Arial"/>
                <a:cs typeface="Arial"/>
              </a:rPr>
              <a:t>open  </a:t>
            </a:r>
            <a:r>
              <a:rPr dirty="0" sz="2400" spc="25"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91916" y="6477786"/>
            <a:ext cx="95885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70" b="1">
                <a:latin typeface="Arial"/>
                <a:cs typeface="Arial"/>
              </a:rPr>
              <a:t>Swing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42063" y="7233795"/>
            <a:ext cx="3658235" cy="1290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2400" spc="-45">
                <a:latin typeface="Arial"/>
                <a:cs typeface="Arial"/>
              </a:rPr>
              <a:t>GUI </a:t>
            </a:r>
            <a:r>
              <a:rPr dirty="0" sz="2400" spc="60">
                <a:latin typeface="Arial"/>
                <a:cs typeface="Arial"/>
              </a:rPr>
              <a:t>Implementation,  </a:t>
            </a:r>
            <a:r>
              <a:rPr dirty="0" sz="2400" spc="35">
                <a:latin typeface="Arial"/>
                <a:cs typeface="Arial"/>
              </a:rPr>
              <a:t>Provides 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65">
                <a:latin typeface="Arial"/>
                <a:cs typeface="Arial"/>
              </a:rPr>
              <a:t>sophisticated  interface </a:t>
            </a:r>
            <a:r>
              <a:rPr dirty="0" sz="2400" spc="85">
                <a:latin typeface="Arial"/>
                <a:cs typeface="Arial"/>
              </a:rPr>
              <a:t>for </a:t>
            </a:r>
            <a:r>
              <a:rPr dirty="0" sz="2400" spc="35">
                <a:latin typeface="Arial"/>
                <a:cs typeface="Arial"/>
              </a:rPr>
              <a:t>your</a:t>
            </a:r>
            <a:r>
              <a:rPr dirty="0" sz="2400" spc="-455">
                <a:latin typeface="Arial"/>
                <a:cs typeface="Arial"/>
              </a:rPr>
              <a:t> </a:t>
            </a:r>
            <a:r>
              <a:rPr dirty="0" sz="2400" spc="65">
                <a:latin typeface="Arial"/>
                <a:cs typeface="Arial"/>
              </a:rPr>
              <a:t>projects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12249" y="4132273"/>
            <a:ext cx="16108044" cy="48260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481704">
              <a:lnSpc>
                <a:spcPct val="100000"/>
              </a:lnSpc>
              <a:spcBef>
                <a:spcPts val="125"/>
              </a:spcBef>
            </a:pPr>
            <a:r>
              <a:rPr dirty="0" sz="7850" spc="-210" b="1">
                <a:latin typeface="Arial"/>
                <a:cs typeface="Arial"/>
              </a:rPr>
              <a:t>Our </a:t>
            </a:r>
            <a:r>
              <a:rPr dirty="0" sz="7850" spc="-95" b="1">
                <a:latin typeface="Arial"/>
                <a:cs typeface="Arial"/>
              </a:rPr>
              <a:t>main </a:t>
            </a:r>
            <a:r>
              <a:rPr dirty="0" sz="7850" spc="85" b="1">
                <a:latin typeface="Arial"/>
                <a:cs typeface="Arial"/>
              </a:rPr>
              <a:t>feature</a:t>
            </a:r>
            <a:r>
              <a:rPr dirty="0" sz="7850" spc="-490" b="1">
                <a:latin typeface="Arial"/>
                <a:cs typeface="Arial"/>
              </a:rPr>
              <a:t> </a:t>
            </a:r>
            <a:r>
              <a:rPr dirty="0" sz="7850" spc="-175" b="1">
                <a:latin typeface="Arial"/>
                <a:cs typeface="Arial"/>
              </a:rPr>
              <a:t>is</a:t>
            </a:r>
            <a:endParaRPr sz="7850">
              <a:latin typeface="Arial"/>
              <a:cs typeface="Arial"/>
            </a:endParaRPr>
          </a:p>
          <a:p>
            <a:pPr algn="ctr" marL="12700" marR="5080">
              <a:lnSpc>
                <a:spcPct val="100299"/>
              </a:lnSpc>
            </a:pPr>
            <a:r>
              <a:rPr dirty="0" sz="7850" spc="85" b="1">
                <a:latin typeface="Arial"/>
                <a:cs typeface="Arial"/>
              </a:rPr>
              <a:t>a</a:t>
            </a:r>
            <a:r>
              <a:rPr dirty="0" sz="7850" spc="-265" b="1">
                <a:latin typeface="Arial"/>
                <a:cs typeface="Arial"/>
              </a:rPr>
              <a:t> </a:t>
            </a:r>
            <a:r>
              <a:rPr dirty="0" sz="7850" spc="-85" b="1">
                <a:latin typeface="Arial"/>
                <a:cs typeface="Arial"/>
              </a:rPr>
              <a:t>simple</a:t>
            </a:r>
            <a:r>
              <a:rPr dirty="0" sz="7850" spc="-265" b="1">
                <a:latin typeface="Arial"/>
                <a:cs typeface="Arial"/>
              </a:rPr>
              <a:t> </a:t>
            </a:r>
            <a:r>
              <a:rPr dirty="0" sz="7850" spc="100" b="1">
                <a:latin typeface="Arial"/>
                <a:cs typeface="Arial"/>
              </a:rPr>
              <a:t>UI</a:t>
            </a:r>
            <a:r>
              <a:rPr dirty="0" sz="7850" spc="-265" b="1">
                <a:latin typeface="Arial"/>
                <a:cs typeface="Arial"/>
              </a:rPr>
              <a:t> </a:t>
            </a:r>
            <a:r>
              <a:rPr dirty="0" sz="7850" spc="-65" b="1">
                <a:latin typeface="Arial"/>
                <a:cs typeface="Arial"/>
              </a:rPr>
              <a:t>and</a:t>
            </a:r>
            <a:r>
              <a:rPr dirty="0" sz="7850" spc="-265" b="1">
                <a:latin typeface="Arial"/>
                <a:cs typeface="Arial"/>
              </a:rPr>
              <a:t> </a:t>
            </a:r>
            <a:r>
              <a:rPr dirty="0" sz="7850" spc="25" b="1">
                <a:latin typeface="Arial"/>
                <a:cs typeface="Arial"/>
              </a:rPr>
              <a:t>active</a:t>
            </a:r>
            <a:r>
              <a:rPr dirty="0" sz="7850" spc="-265" b="1">
                <a:latin typeface="Arial"/>
                <a:cs typeface="Arial"/>
              </a:rPr>
              <a:t> </a:t>
            </a:r>
            <a:r>
              <a:rPr dirty="0" sz="7850" spc="-150" b="1">
                <a:latin typeface="Arial"/>
                <a:cs typeface="Arial"/>
              </a:rPr>
              <a:t>use</a:t>
            </a:r>
            <a:r>
              <a:rPr dirty="0" sz="7850" spc="-265" b="1">
                <a:latin typeface="Arial"/>
                <a:cs typeface="Arial"/>
              </a:rPr>
              <a:t> </a:t>
            </a:r>
            <a:r>
              <a:rPr dirty="0" sz="7850" spc="-30" b="1">
                <a:latin typeface="Arial"/>
                <a:cs typeface="Arial"/>
              </a:rPr>
              <a:t>of</a:t>
            </a:r>
            <a:r>
              <a:rPr dirty="0" sz="7850" spc="-265" b="1">
                <a:latin typeface="Arial"/>
                <a:cs typeface="Arial"/>
              </a:rPr>
              <a:t> </a:t>
            </a:r>
            <a:r>
              <a:rPr dirty="0" sz="7850" spc="-335" b="1">
                <a:latin typeface="Arial"/>
                <a:cs typeface="Arial"/>
              </a:rPr>
              <a:t>JAVA  </a:t>
            </a:r>
            <a:r>
              <a:rPr dirty="0" sz="7850" spc="0" b="1">
                <a:latin typeface="Arial"/>
                <a:cs typeface="Arial"/>
              </a:rPr>
              <a:t>learned </a:t>
            </a:r>
            <a:r>
              <a:rPr dirty="0" sz="7850" spc="-125" b="1">
                <a:latin typeface="Arial"/>
                <a:cs typeface="Arial"/>
              </a:rPr>
              <a:t>during </a:t>
            </a:r>
            <a:r>
              <a:rPr dirty="0" sz="7850" spc="-30" b="1">
                <a:latin typeface="Arial"/>
                <a:cs typeface="Arial"/>
              </a:rPr>
              <a:t>lectures for </a:t>
            </a:r>
            <a:r>
              <a:rPr dirty="0" sz="7850" spc="-85" b="1">
                <a:latin typeface="Arial"/>
                <a:cs typeface="Arial"/>
              </a:rPr>
              <a:t>more  </a:t>
            </a:r>
            <a:r>
              <a:rPr dirty="0" sz="7850" spc="-70" b="1">
                <a:latin typeface="Arial"/>
                <a:cs typeface="Arial"/>
              </a:rPr>
              <a:t>convenient </a:t>
            </a:r>
            <a:r>
              <a:rPr dirty="0" sz="7850" spc="-150" b="1">
                <a:latin typeface="Arial"/>
                <a:cs typeface="Arial"/>
              </a:rPr>
              <a:t>use </a:t>
            </a:r>
            <a:r>
              <a:rPr dirty="0" sz="7850" spc="-125" b="1">
                <a:latin typeface="Arial"/>
                <a:cs typeface="Arial"/>
              </a:rPr>
              <a:t>by</a:t>
            </a:r>
            <a:r>
              <a:rPr dirty="0" sz="7850" spc="-575" b="1">
                <a:latin typeface="Arial"/>
                <a:cs typeface="Arial"/>
              </a:rPr>
              <a:t> </a:t>
            </a:r>
            <a:r>
              <a:rPr dirty="0" sz="7850" spc="-25" b="1">
                <a:latin typeface="Arial"/>
                <a:cs typeface="Arial"/>
              </a:rPr>
              <a:t>users.</a:t>
            </a:r>
            <a:endParaRPr sz="7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31282" y="1227138"/>
            <a:ext cx="2228849" cy="182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5168" y="1882356"/>
            <a:ext cx="2289810" cy="1076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 spc="-190" b="1">
                <a:solidFill>
                  <a:srgbClr val="D8B62F"/>
                </a:solidFill>
                <a:latin typeface="Arial"/>
                <a:cs typeface="Arial"/>
              </a:rPr>
              <a:t>Login</a:t>
            </a:r>
            <a:endParaRPr sz="6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3138" y="4555588"/>
            <a:ext cx="6953250" cy="1514475"/>
          </a:xfrm>
          <a:custGeom>
            <a:avLst/>
            <a:gdLst/>
            <a:ahLst/>
            <a:cxnLst/>
            <a:rect l="l" t="t" r="r" b="b"/>
            <a:pathLst>
              <a:path w="6953250" h="1514475">
                <a:moveTo>
                  <a:pt x="6770961" y="1514474"/>
                </a:moveTo>
                <a:lnTo>
                  <a:pt x="182174" y="1514474"/>
                </a:lnTo>
                <a:lnTo>
                  <a:pt x="133825" y="1507957"/>
                </a:lnTo>
                <a:lnTo>
                  <a:pt x="90329" y="1489575"/>
                </a:lnTo>
                <a:lnTo>
                  <a:pt x="53444" y="1461082"/>
                </a:lnTo>
                <a:lnTo>
                  <a:pt x="24923" y="1424232"/>
                </a:lnTo>
                <a:lnTo>
                  <a:pt x="6523" y="1380779"/>
                </a:lnTo>
                <a:lnTo>
                  <a:pt x="0" y="1332477"/>
                </a:lnTo>
                <a:lnTo>
                  <a:pt x="0" y="181997"/>
                </a:lnTo>
                <a:lnTo>
                  <a:pt x="6523" y="133695"/>
                </a:lnTo>
                <a:lnTo>
                  <a:pt x="24923" y="90242"/>
                </a:lnTo>
                <a:lnTo>
                  <a:pt x="53444" y="53392"/>
                </a:lnTo>
                <a:lnTo>
                  <a:pt x="90329" y="24899"/>
                </a:lnTo>
                <a:lnTo>
                  <a:pt x="133825" y="6517"/>
                </a:lnTo>
                <a:lnTo>
                  <a:pt x="182174" y="0"/>
                </a:lnTo>
                <a:lnTo>
                  <a:pt x="6770961" y="0"/>
                </a:lnTo>
                <a:lnTo>
                  <a:pt x="6819310" y="6517"/>
                </a:lnTo>
                <a:lnTo>
                  <a:pt x="6862805" y="24899"/>
                </a:lnTo>
                <a:lnTo>
                  <a:pt x="6899691" y="53392"/>
                </a:lnTo>
                <a:lnTo>
                  <a:pt x="6928212" y="90242"/>
                </a:lnTo>
                <a:lnTo>
                  <a:pt x="6946612" y="133695"/>
                </a:lnTo>
                <a:lnTo>
                  <a:pt x="6953135" y="181997"/>
                </a:lnTo>
                <a:lnTo>
                  <a:pt x="6953135" y="1332477"/>
                </a:lnTo>
                <a:lnTo>
                  <a:pt x="6946612" y="1380779"/>
                </a:lnTo>
                <a:lnTo>
                  <a:pt x="6928212" y="1424232"/>
                </a:lnTo>
                <a:lnTo>
                  <a:pt x="6899691" y="1461082"/>
                </a:lnTo>
                <a:lnTo>
                  <a:pt x="6862805" y="1489575"/>
                </a:lnTo>
                <a:lnTo>
                  <a:pt x="6819310" y="1507957"/>
                </a:lnTo>
                <a:lnTo>
                  <a:pt x="6770961" y="1514474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726013" y="5028906"/>
            <a:ext cx="828040" cy="4711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5">
                <a:latin typeface="Arial"/>
                <a:cs typeface="Arial"/>
              </a:rPr>
              <a:t>U</a:t>
            </a:r>
            <a:r>
              <a:rPr dirty="0" sz="2900" spc="0">
                <a:latin typeface="Arial"/>
                <a:cs typeface="Arial"/>
              </a:rPr>
              <a:t>s</a:t>
            </a:r>
            <a:r>
              <a:rPr dirty="0" sz="2900" spc="25">
                <a:latin typeface="Arial"/>
                <a:cs typeface="Arial"/>
              </a:rPr>
              <a:t>e</a:t>
            </a:r>
            <a:r>
              <a:rPr dirty="0" sz="2900" spc="125">
                <a:latin typeface="Arial"/>
                <a:cs typeface="Arial"/>
              </a:rPr>
              <a:t>r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3385" y="6553429"/>
            <a:ext cx="6953250" cy="1504950"/>
          </a:xfrm>
          <a:custGeom>
            <a:avLst/>
            <a:gdLst/>
            <a:ahLst/>
            <a:cxnLst/>
            <a:rect l="l" t="t" r="r" b="b"/>
            <a:pathLst>
              <a:path w="6953250" h="1504950">
                <a:moveTo>
                  <a:pt x="6770479" y="1504949"/>
                </a:moveTo>
                <a:lnTo>
                  <a:pt x="182161" y="1504949"/>
                </a:lnTo>
                <a:lnTo>
                  <a:pt x="133815" y="1498414"/>
                </a:lnTo>
                <a:lnTo>
                  <a:pt x="90323" y="1479981"/>
                </a:lnTo>
                <a:lnTo>
                  <a:pt x="53440" y="1451408"/>
                </a:lnTo>
                <a:lnTo>
                  <a:pt x="24921" y="1414455"/>
                </a:lnTo>
                <a:lnTo>
                  <a:pt x="6522" y="1370880"/>
                </a:lnTo>
                <a:lnTo>
                  <a:pt x="0" y="1322443"/>
                </a:lnTo>
                <a:lnTo>
                  <a:pt x="0" y="182506"/>
                </a:lnTo>
                <a:lnTo>
                  <a:pt x="6522" y="134068"/>
                </a:lnTo>
                <a:lnTo>
                  <a:pt x="24921" y="90494"/>
                </a:lnTo>
                <a:lnTo>
                  <a:pt x="53440" y="53541"/>
                </a:lnTo>
                <a:lnTo>
                  <a:pt x="90323" y="24968"/>
                </a:lnTo>
                <a:lnTo>
                  <a:pt x="133815" y="6535"/>
                </a:lnTo>
                <a:lnTo>
                  <a:pt x="182161" y="0"/>
                </a:lnTo>
                <a:lnTo>
                  <a:pt x="6770479" y="0"/>
                </a:lnTo>
                <a:lnTo>
                  <a:pt x="6818825" y="6535"/>
                </a:lnTo>
                <a:lnTo>
                  <a:pt x="6862317" y="24968"/>
                </a:lnTo>
                <a:lnTo>
                  <a:pt x="6899201" y="53541"/>
                </a:lnTo>
                <a:lnTo>
                  <a:pt x="6927719" y="90494"/>
                </a:lnTo>
                <a:lnTo>
                  <a:pt x="6946118" y="134068"/>
                </a:lnTo>
                <a:lnTo>
                  <a:pt x="6952641" y="182506"/>
                </a:lnTo>
                <a:lnTo>
                  <a:pt x="6952641" y="1322443"/>
                </a:lnTo>
                <a:lnTo>
                  <a:pt x="6946118" y="1370880"/>
                </a:lnTo>
                <a:lnTo>
                  <a:pt x="6927719" y="1414455"/>
                </a:lnTo>
                <a:lnTo>
                  <a:pt x="6899201" y="1451408"/>
                </a:lnTo>
                <a:lnTo>
                  <a:pt x="6862317" y="1479981"/>
                </a:lnTo>
                <a:lnTo>
                  <a:pt x="6818825" y="1498414"/>
                </a:lnTo>
                <a:lnTo>
                  <a:pt x="6770479" y="1504949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95465" y="7121806"/>
            <a:ext cx="1489710" cy="4559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55">
                <a:latin typeface="Arial"/>
                <a:cs typeface="Arial"/>
              </a:rPr>
              <a:t>Manager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96238" y="1882356"/>
            <a:ext cx="7717155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 spc="-204" b="1">
                <a:solidFill>
                  <a:srgbClr val="534F4A"/>
                </a:solidFill>
                <a:latin typeface="Arial"/>
                <a:cs typeface="Arial"/>
              </a:rPr>
              <a:t>Book</a:t>
            </a:r>
            <a:r>
              <a:rPr dirty="0" sz="6900" spc="-310" b="1">
                <a:solidFill>
                  <a:srgbClr val="534F4A"/>
                </a:solidFill>
                <a:latin typeface="Arial"/>
                <a:cs typeface="Arial"/>
              </a:rPr>
              <a:t> </a:t>
            </a:r>
            <a:r>
              <a:rPr dirty="0" sz="6900" spc="25" b="1">
                <a:solidFill>
                  <a:srgbClr val="534F4A"/>
                </a:solidFill>
                <a:latin typeface="Arial"/>
                <a:cs typeface="Arial"/>
              </a:rPr>
              <a:t>Management</a:t>
            </a:r>
            <a:endParaRPr sz="6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670979" y="4555588"/>
            <a:ext cx="6953250" cy="1514475"/>
          </a:xfrm>
          <a:custGeom>
            <a:avLst/>
            <a:gdLst/>
            <a:ahLst/>
            <a:cxnLst/>
            <a:rect l="l" t="t" r="r" b="b"/>
            <a:pathLst>
              <a:path w="6953250" h="1514475">
                <a:moveTo>
                  <a:pt x="6770961" y="1514474"/>
                </a:moveTo>
                <a:lnTo>
                  <a:pt x="182174" y="1514474"/>
                </a:lnTo>
                <a:lnTo>
                  <a:pt x="133825" y="1507957"/>
                </a:lnTo>
                <a:lnTo>
                  <a:pt x="90329" y="1489575"/>
                </a:lnTo>
                <a:lnTo>
                  <a:pt x="53444" y="1461082"/>
                </a:lnTo>
                <a:lnTo>
                  <a:pt x="24923" y="1424232"/>
                </a:lnTo>
                <a:lnTo>
                  <a:pt x="6523" y="1380779"/>
                </a:lnTo>
                <a:lnTo>
                  <a:pt x="0" y="1332477"/>
                </a:lnTo>
                <a:lnTo>
                  <a:pt x="0" y="181997"/>
                </a:lnTo>
                <a:lnTo>
                  <a:pt x="6523" y="133695"/>
                </a:lnTo>
                <a:lnTo>
                  <a:pt x="24923" y="90242"/>
                </a:lnTo>
                <a:lnTo>
                  <a:pt x="53444" y="53392"/>
                </a:lnTo>
                <a:lnTo>
                  <a:pt x="90329" y="24899"/>
                </a:lnTo>
                <a:lnTo>
                  <a:pt x="133825" y="6517"/>
                </a:lnTo>
                <a:lnTo>
                  <a:pt x="182174" y="0"/>
                </a:lnTo>
                <a:lnTo>
                  <a:pt x="6770961" y="0"/>
                </a:lnTo>
                <a:lnTo>
                  <a:pt x="6819310" y="6517"/>
                </a:lnTo>
                <a:lnTo>
                  <a:pt x="6862805" y="24899"/>
                </a:lnTo>
                <a:lnTo>
                  <a:pt x="6899691" y="53392"/>
                </a:lnTo>
                <a:lnTo>
                  <a:pt x="6928212" y="90242"/>
                </a:lnTo>
                <a:lnTo>
                  <a:pt x="6946612" y="133695"/>
                </a:lnTo>
                <a:lnTo>
                  <a:pt x="6953135" y="181997"/>
                </a:lnTo>
                <a:lnTo>
                  <a:pt x="6953135" y="1332477"/>
                </a:lnTo>
                <a:lnTo>
                  <a:pt x="6946612" y="1380779"/>
                </a:lnTo>
                <a:lnTo>
                  <a:pt x="6928212" y="1424232"/>
                </a:lnTo>
                <a:lnTo>
                  <a:pt x="6899691" y="1461082"/>
                </a:lnTo>
                <a:lnTo>
                  <a:pt x="6862805" y="1489575"/>
                </a:lnTo>
                <a:lnTo>
                  <a:pt x="6819310" y="1507957"/>
                </a:lnTo>
                <a:lnTo>
                  <a:pt x="6770961" y="1514474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427290" y="5041558"/>
            <a:ext cx="3441700" cy="4559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75">
                <a:latin typeface="Arial"/>
                <a:cs typeface="Arial"/>
              </a:rPr>
              <a:t>Library</a:t>
            </a:r>
            <a:r>
              <a:rPr dirty="0" sz="2800" spc="-125">
                <a:latin typeface="Arial"/>
                <a:cs typeface="Arial"/>
              </a:rPr>
              <a:t> </a:t>
            </a:r>
            <a:r>
              <a:rPr dirty="0" sz="2800" spc="60"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671225" y="6553429"/>
            <a:ext cx="6953250" cy="1504950"/>
          </a:xfrm>
          <a:custGeom>
            <a:avLst/>
            <a:gdLst/>
            <a:ahLst/>
            <a:cxnLst/>
            <a:rect l="l" t="t" r="r" b="b"/>
            <a:pathLst>
              <a:path w="6953250" h="1504950">
                <a:moveTo>
                  <a:pt x="6770479" y="1504949"/>
                </a:moveTo>
                <a:lnTo>
                  <a:pt x="182161" y="1504949"/>
                </a:lnTo>
                <a:lnTo>
                  <a:pt x="133815" y="1498414"/>
                </a:lnTo>
                <a:lnTo>
                  <a:pt x="90323" y="1479981"/>
                </a:lnTo>
                <a:lnTo>
                  <a:pt x="53440" y="1451408"/>
                </a:lnTo>
                <a:lnTo>
                  <a:pt x="24921" y="1414455"/>
                </a:lnTo>
                <a:lnTo>
                  <a:pt x="6522" y="1370880"/>
                </a:lnTo>
                <a:lnTo>
                  <a:pt x="0" y="1322443"/>
                </a:lnTo>
                <a:lnTo>
                  <a:pt x="0" y="182506"/>
                </a:lnTo>
                <a:lnTo>
                  <a:pt x="6522" y="134068"/>
                </a:lnTo>
                <a:lnTo>
                  <a:pt x="24921" y="90494"/>
                </a:lnTo>
                <a:lnTo>
                  <a:pt x="53440" y="53541"/>
                </a:lnTo>
                <a:lnTo>
                  <a:pt x="90323" y="24968"/>
                </a:lnTo>
                <a:lnTo>
                  <a:pt x="133815" y="6535"/>
                </a:lnTo>
                <a:lnTo>
                  <a:pt x="182161" y="0"/>
                </a:lnTo>
                <a:lnTo>
                  <a:pt x="6770479" y="0"/>
                </a:lnTo>
                <a:lnTo>
                  <a:pt x="6818825" y="6535"/>
                </a:lnTo>
                <a:lnTo>
                  <a:pt x="6862317" y="24968"/>
                </a:lnTo>
                <a:lnTo>
                  <a:pt x="6899201" y="53541"/>
                </a:lnTo>
                <a:lnTo>
                  <a:pt x="6927719" y="90494"/>
                </a:lnTo>
                <a:lnTo>
                  <a:pt x="6946118" y="134068"/>
                </a:lnTo>
                <a:lnTo>
                  <a:pt x="6952641" y="182506"/>
                </a:lnTo>
                <a:lnTo>
                  <a:pt x="6952641" y="1322443"/>
                </a:lnTo>
                <a:lnTo>
                  <a:pt x="6946118" y="1370880"/>
                </a:lnTo>
                <a:lnTo>
                  <a:pt x="6927719" y="1414455"/>
                </a:lnTo>
                <a:lnTo>
                  <a:pt x="6899201" y="1451408"/>
                </a:lnTo>
                <a:lnTo>
                  <a:pt x="6862317" y="1479981"/>
                </a:lnTo>
                <a:lnTo>
                  <a:pt x="6818825" y="1498414"/>
                </a:lnTo>
                <a:lnTo>
                  <a:pt x="6770479" y="1504949"/>
                </a:lnTo>
                <a:close/>
              </a:path>
            </a:pathLst>
          </a:custGeom>
          <a:solidFill>
            <a:srgbClr val="F1F1F1">
              <a:alpha val="6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644133" y="7121806"/>
            <a:ext cx="3007995" cy="4559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50">
                <a:latin typeface="Arial"/>
                <a:cs typeface="Arial"/>
              </a:rPr>
              <a:t>Rental and</a:t>
            </a:r>
            <a:r>
              <a:rPr dirty="0" sz="2800" spc="-310">
                <a:latin typeface="Arial"/>
                <a:cs typeface="Arial"/>
              </a:rPr>
              <a:t> </a:t>
            </a:r>
            <a:r>
              <a:rPr dirty="0" sz="2800" spc="55">
                <a:latin typeface="Arial"/>
                <a:cs typeface="Arial"/>
              </a:rPr>
              <a:t>Return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17360" y="4779420"/>
            <a:ext cx="13249910" cy="0"/>
          </a:xfrm>
          <a:custGeom>
            <a:avLst/>
            <a:gdLst/>
            <a:ahLst/>
            <a:cxnLst/>
            <a:rect l="l" t="t" r="r" b="b"/>
            <a:pathLst>
              <a:path w="13249910" h="0">
                <a:moveTo>
                  <a:pt x="0" y="0"/>
                </a:moveTo>
                <a:lnTo>
                  <a:pt x="1324940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63404" y="4696076"/>
            <a:ext cx="1714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91194" y="4696076"/>
            <a:ext cx="171450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18984" y="4696076"/>
            <a:ext cx="17145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346774" y="4696076"/>
            <a:ext cx="171450" cy="17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674564" y="4696076"/>
            <a:ext cx="171450" cy="171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853818"/>
            <a:ext cx="5688777" cy="24331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16059" y="1411576"/>
            <a:ext cx="68560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50" b="1">
                <a:latin typeface="Arial"/>
                <a:cs typeface="Arial"/>
              </a:rPr>
              <a:t>User-Admin</a:t>
            </a:r>
            <a:r>
              <a:rPr dirty="0" sz="6400" spc="-290" b="1">
                <a:latin typeface="Arial"/>
                <a:cs typeface="Arial"/>
              </a:rPr>
              <a:t> </a:t>
            </a:r>
            <a:r>
              <a:rPr dirty="0" sz="6400" spc="0" b="1">
                <a:latin typeface="Arial"/>
                <a:cs typeface="Arial"/>
              </a:rPr>
              <a:t>Page</a:t>
            </a:r>
            <a:endParaRPr sz="6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2868" y="3414756"/>
            <a:ext cx="1888489" cy="9918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8455">
              <a:lnSpc>
                <a:spcPct val="115199"/>
              </a:lnSpc>
              <a:spcBef>
                <a:spcPts val="100"/>
              </a:spcBef>
            </a:pPr>
            <a:r>
              <a:rPr dirty="0" sz="2750" spc="-114" b="1">
                <a:latin typeface="Trebuchet MS"/>
                <a:cs typeface="Trebuchet MS"/>
              </a:rPr>
              <a:t>General  </a:t>
            </a:r>
            <a:r>
              <a:rPr dirty="0" sz="2750" spc="25" b="1">
                <a:latin typeface="Trebuchet MS"/>
                <a:cs typeface="Trebuchet MS"/>
              </a:rPr>
              <a:t>M</a:t>
            </a:r>
            <a:r>
              <a:rPr dirty="0" sz="2750" spc="-114" b="1">
                <a:latin typeface="Trebuchet MS"/>
                <a:cs typeface="Trebuchet MS"/>
              </a:rPr>
              <a:t>e</a:t>
            </a:r>
            <a:r>
              <a:rPr dirty="0" sz="2750" spc="-235" b="1">
                <a:latin typeface="Trebuchet MS"/>
                <a:cs typeface="Trebuchet MS"/>
              </a:rPr>
              <a:t>m</a:t>
            </a:r>
            <a:r>
              <a:rPr dirty="0" sz="2750" spc="-100" b="1">
                <a:latin typeface="Trebuchet MS"/>
                <a:cs typeface="Trebuchet MS"/>
              </a:rPr>
              <a:t>b</a:t>
            </a:r>
            <a:r>
              <a:rPr dirty="0" sz="2750" spc="-114" b="1">
                <a:latin typeface="Trebuchet MS"/>
                <a:cs typeface="Trebuchet MS"/>
              </a:rPr>
              <a:t>e</a:t>
            </a:r>
            <a:r>
              <a:rPr dirty="0" sz="2750" spc="-180" b="1">
                <a:latin typeface="Trebuchet MS"/>
                <a:cs typeface="Trebuchet MS"/>
              </a:rPr>
              <a:t>r</a:t>
            </a:r>
            <a:r>
              <a:rPr dirty="0" sz="2750" spc="60" b="1">
                <a:latin typeface="Trebuchet MS"/>
                <a:cs typeface="Trebuchet MS"/>
              </a:rPr>
              <a:t>s</a:t>
            </a:r>
            <a:r>
              <a:rPr dirty="0" sz="2750" spc="-140" b="1">
                <a:latin typeface="Trebuchet MS"/>
                <a:cs typeface="Trebuchet MS"/>
              </a:rPr>
              <a:t>h</a:t>
            </a:r>
            <a:r>
              <a:rPr dirty="0" sz="2750" spc="-85" b="1">
                <a:latin typeface="Trebuchet MS"/>
                <a:cs typeface="Trebuchet MS"/>
              </a:rPr>
              <a:t>i</a:t>
            </a:r>
            <a:r>
              <a:rPr dirty="0" sz="2750" spc="-105" b="1">
                <a:latin typeface="Trebuchet MS"/>
                <a:cs typeface="Trebuchet MS"/>
              </a:rPr>
              <a:t>p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07040" y="3965419"/>
            <a:ext cx="1074420" cy="4432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50" spc="-15" b="1">
                <a:latin typeface="Trebuchet MS"/>
                <a:cs typeface="Trebuchet MS"/>
              </a:rPr>
              <a:t>A</a:t>
            </a:r>
            <a:r>
              <a:rPr dirty="0" sz="2750" spc="-95" b="1">
                <a:latin typeface="Trebuchet MS"/>
                <a:cs typeface="Trebuchet MS"/>
              </a:rPr>
              <a:t>d</a:t>
            </a:r>
            <a:r>
              <a:rPr dirty="0" sz="2750" spc="-235" b="1">
                <a:latin typeface="Trebuchet MS"/>
                <a:cs typeface="Trebuchet MS"/>
              </a:rPr>
              <a:t>m</a:t>
            </a:r>
            <a:r>
              <a:rPr dirty="0" sz="2750" spc="-85" b="1">
                <a:latin typeface="Trebuchet MS"/>
                <a:cs typeface="Trebuchet MS"/>
              </a:rPr>
              <a:t>i</a:t>
            </a:r>
            <a:r>
              <a:rPr dirty="0" sz="2750" spc="-229" b="1">
                <a:latin typeface="Trebuchet MS"/>
                <a:cs typeface="Trebuchet MS"/>
              </a:rPr>
              <a:t>m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62458" y="5121076"/>
            <a:ext cx="79121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00">
                <a:latin typeface="Trebuchet MS"/>
                <a:cs typeface="Trebuchet MS"/>
              </a:rPr>
              <a:t>L</a:t>
            </a:r>
            <a:r>
              <a:rPr dirty="0" sz="2600" spc="-110">
                <a:latin typeface="Trebuchet MS"/>
                <a:cs typeface="Trebuchet MS"/>
              </a:rPr>
              <a:t>o</a:t>
            </a:r>
            <a:r>
              <a:rPr dirty="0" sz="2600" spc="20">
                <a:latin typeface="Trebuchet MS"/>
                <a:cs typeface="Trebuchet MS"/>
              </a:rPr>
              <a:t>g</a:t>
            </a:r>
            <a:r>
              <a:rPr dirty="0" sz="2600" spc="-130">
                <a:latin typeface="Trebuchet MS"/>
                <a:cs typeface="Trebuchet MS"/>
              </a:rPr>
              <a:t>i</a:t>
            </a:r>
            <a:r>
              <a:rPr dirty="0" sz="2600" spc="-60">
                <a:latin typeface="Trebuchet MS"/>
                <a:cs typeface="Trebuchet MS"/>
              </a:rPr>
              <a:t>n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32456" y="5753192"/>
            <a:ext cx="225107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9079" marR="5080" indent="-247015">
              <a:lnSpc>
                <a:spcPct val="116100"/>
              </a:lnSpc>
              <a:spcBef>
                <a:spcPts val="100"/>
              </a:spcBef>
            </a:pPr>
            <a:r>
              <a:rPr dirty="0" sz="2100" spc="-130">
                <a:latin typeface="Arial"/>
                <a:cs typeface="Arial"/>
              </a:rPr>
              <a:t>Personal </a:t>
            </a:r>
            <a:r>
              <a:rPr dirty="0" sz="2100" spc="-70">
                <a:latin typeface="Arial"/>
                <a:cs typeface="Arial"/>
              </a:rPr>
              <a:t>information  </a:t>
            </a:r>
            <a:r>
              <a:rPr dirty="0" sz="2100" spc="-125">
                <a:latin typeface="Arial"/>
                <a:cs typeface="Arial"/>
              </a:rPr>
              <a:t>can </a:t>
            </a:r>
            <a:r>
              <a:rPr dirty="0" sz="2100" spc="-95">
                <a:latin typeface="Arial"/>
                <a:cs typeface="Arial"/>
              </a:rPr>
              <a:t>be</a:t>
            </a:r>
            <a:r>
              <a:rPr dirty="0" sz="2100" spc="65">
                <a:latin typeface="Arial"/>
                <a:cs typeface="Arial"/>
              </a:rPr>
              <a:t> </a:t>
            </a:r>
            <a:r>
              <a:rPr dirty="0" sz="2100" spc="-110">
                <a:latin typeface="Arial"/>
                <a:cs typeface="Arial"/>
              </a:rPr>
              <a:t>changed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15742" y="5091493"/>
            <a:ext cx="110045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0">
                <a:latin typeface="Trebuchet MS"/>
                <a:cs typeface="Trebuchet MS"/>
              </a:rPr>
              <a:t>Sign</a:t>
            </a:r>
            <a:r>
              <a:rPr dirty="0" sz="2600" spc="-150">
                <a:latin typeface="Trebuchet MS"/>
                <a:cs typeface="Trebuchet MS"/>
              </a:rPr>
              <a:t> </a:t>
            </a:r>
            <a:r>
              <a:rPr dirty="0" sz="2600" spc="-75">
                <a:latin typeface="Trebuchet MS"/>
                <a:cs typeface="Trebuchet MS"/>
              </a:rPr>
              <a:t>Up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57190" y="5723609"/>
            <a:ext cx="221742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100" spc="-140">
                <a:latin typeface="Arial"/>
                <a:cs typeface="Arial"/>
              </a:rPr>
              <a:t>Username</a:t>
            </a:r>
            <a:r>
              <a:rPr dirty="0" sz="2100" spc="-100">
                <a:latin typeface="Arial"/>
                <a:cs typeface="Arial"/>
              </a:rPr>
              <a:t> </a:t>
            </a:r>
            <a:r>
              <a:rPr dirty="0" sz="2100" spc="-140">
                <a:latin typeface="Arial"/>
                <a:cs typeface="Arial"/>
              </a:rPr>
              <a:t>Password </a:t>
            </a:r>
            <a:r>
              <a:rPr dirty="0" sz="2100" spc="-40">
                <a:latin typeface="Arial"/>
                <a:cs typeface="Arial"/>
              </a:rPr>
              <a:t> </a:t>
            </a:r>
            <a:r>
              <a:rPr dirty="0" sz="2100" spc="-175">
                <a:latin typeface="Arial"/>
                <a:cs typeface="Arial"/>
              </a:rPr>
              <a:t>name,</a:t>
            </a:r>
            <a:r>
              <a:rPr dirty="0" sz="2100" spc="-30">
                <a:latin typeface="Arial"/>
                <a:cs typeface="Arial"/>
              </a:rPr>
              <a:t> </a:t>
            </a:r>
            <a:r>
              <a:rPr dirty="0" sz="2100" spc="-85">
                <a:latin typeface="Arial"/>
                <a:cs typeface="Arial"/>
              </a:rPr>
              <a:t>gender</a:t>
            </a:r>
            <a:endParaRPr sz="2100">
              <a:latin typeface="Arial"/>
              <a:cs typeface="Arial"/>
            </a:endParaRPr>
          </a:p>
          <a:p>
            <a:pPr algn="ctr" marL="32384" marR="24765">
              <a:lnSpc>
                <a:spcPct val="116100"/>
              </a:lnSpc>
            </a:pPr>
            <a:r>
              <a:rPr dirty="0" sz="2100" spc="-60">
                <a:latin typeface="Arial"/>
                <a:cs typeface="Arial"/>
              </a:rPr>
              <a:t>date </a:t>
            </a:r>
            <a:r>
              <a:rPr dirty="0" sz="2100" spc="-15">
                <a:latin typeface="Arial"/>
                <a:cs typeface="Arial"/>
              </a:rPr>
              <a:t>of </a:t>
            </a:r>
            <a:r>
              <a:rPr dirty="0" sz="2100" spc="-60">
                <a:latin typeface="Arial"/>
                <a:cs typeface="Arial"/>
              </a:rPr>
              <a:t>birth, </a:t>
            </a:r>
            <a:r>
              <a:rPr dirty="0" sz="2100" spc="-105">
                <a:latin typeface="Arial"/>
                <a:cs typeface="Arial"/>
              </a:rPr>
              <a:t>phone  number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17370" y="5060039"/>
            <a:ext cx="23698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4990" marR="5080" indent="-542925">
              <a:lnSpc>
                <a:spcPct val="115399"/>
              </a:lnSpc>
              <a:spcBef>
                <a:spcPts val="100"/>
              </a:spcBef>
            </a:pPr>
            <a:r>
              <a:rPr dirty="0" sz="2600" spc="-85">
                <a:latin typeface="Trebuchet MS"/>
                <a:cs typeface="Trebuchet MS"/>
              </a:rPr>
              <a:t>Check</a:t>
            </a:r>
            <a:r>
              <a:rPr dirty="0" sz="2600" spc="-150">
                <a:latin typeface="Trebuchet MS"/>
                <a:cs typeface="Trebuchet MS"/>
              </a:rPr>
              <a:t> </a:t>
            </a:r>
            <a:r>
              <a:rPr dirty="0" sz="2600" spc="-75">
                <a:latin typeface="Trebuchet MS"/>
                <a:cs typeface="Trebuchet MS"/>
              </a:rPr>
              <a:t>registered  </a:t>
            </a:r>
            <a:r>
              <a:rPr dirty="0" sz="2600" spc="-114">
                <a:latin typeface="Trebuchet MS"/>
                <a:cs typeface="Trebuchet MS"/>
              </a:rPr>
              <a:t>members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91636" y="6210260"/>
            <a:ext cx="2221865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6100"/>
              </a:lnSpc>
              <a:spcBef>
                <a:spcPts val="100"/>
              </a:spcBef>
            </a:pPr>
            <a:r>
              <a:rPr dirty="0" sz="2100" spc="-155">
                <a:latin typeface="Arial"/>
                <a:cs typeface="Arial"/>
              </a:rPr>
              <a:t>You </a:t>
            </a:r>
            <a:r>
              <a:rPr dirty="0" sz="2100" spc="-125">
                <a:latin typeface="Arial"/>
                <a:cs typeface="Arial"/>
              </a:rPr>
              <a:t>can </a:t>
            </a:r>
            <a:r>
              <a:rPr dirty="0" sz="2100" spc="-130">
                <a:latin typeface="Arial"/>
                <a:cs typeface="Arial"/>
              </a:rPr>
              <a:t>see </a:t>
            </a:r>
            <a:r>
              <a:rPr dirty="0" sz="2100" spc="-160">
                <a:latin typeface="Arial"/>
                <a:cs typeface="Arial"/>
              </a:rPr>
              <a:t>a </a:t>
            </a:r>
            <a:r>
              <a:rPr dirty="0" sz="2100" spc="-45">
                <a:latin typeface="Arial"/>
                <a:cs typeface="Arial"/>
              </a:rPr>
              <a:t>list </a:t>
            </a:r>
            <a:r>
              <a:rPr dirty="0" sz="2100" spc="-15">
                <a:latin typeface="Arial"/>
                <a:cs typeface="Arial"/>
              </a:rPr>
              <a:t>of  </a:t>
            </a:r>
            <a:r>
              <a:rPr dirty="0" sz="2100" spc="-50">
                <a:latin typeface="Arial"/>
                <a:cs typeface="Arial"/>
              </a:rPr>
              <a:t>currently </a:t>
            </a:r>
            <a:r>
              <a:rPr dirty="0" sz="2100" spc="-65">
                <a:latin typeface="Arial"/>
                <a:cs typeface="Arial"/>
              </a:rPr>
              <a:t>registered  </a:t>
            </a:r>
            <a:r>
              <a:rPr dirty="0" sz="2100" spc="-140">
                <a:latin typeface="Arial"/>
                <a:cs typeface="Arial"/>
              </a:rPr>
              <a:t>members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67981" y="5060039"/>
            <a:ext cx="152463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5399"/>
              </a:lnSpc>
              <a:spcBef>
                <a:spcPts val="100"/>
              </a:spcBef>
            </a:pPr>
            <a:r>
              <a:rPr dirty="0" sz="2600" spc="-80">
                <a:latin typeface="Trebuchet MS"/>
                <a:cs typeface="Trebuchet MS"/>
              </a:rPr>
              <a:t>Forced  </a:t>
            </a:r>
            <a:r>
              <a:rPr dirty="0" sz="2600" spc="-170">
                <a:latin typeface="Trebuchet MS"/>
                <a:cs typeface="Trebuchet MS"/>
              </a:rPr>
              <a:t>w</a:t>
            </a:r>
            <a:r>
              <a:rPr dirty="0" sz="2600" spc="-130">
                <a:latin typeface="Trebuchet MS"/>
                <a:cs typeface="Trebuchet MS"/>
              </a:rPr>
              <a:t>i</a:t>
            </a:r>
            <a:r>
              <a:rPr dirty="0" sz="2600" spc="-140">
                <a:latin typeface="Trebuchet MS"/>
                <a:cs typeface="Trebuchet MS"/>
              </a:rPr>
              <a:t>t</a:t>
            </a:r>
            <a:r>
              <a:rPr dirty="0" sz="2600" spc="-60">
                <a:latin typeface="Trebuchet MS"/>
                <a:cs typeface="Trebuchet MS"/>
              </a:rPr>
              <a:t>h</a:t>
            </a:r>
            <a:r>
              <a:rPr dirty="0" sz="2600" spc="-80">
                <a:latin typeface="Trebuchet MS"/>
                <a:cs typeface="Trebuchet MS"/>
              </a:rPr>
              <a:t>d</a:t>
            </a:r>
            <a:r>
              <a:rPr dirty="0" sz="2600" spc="-135">
                <a:latin typeface="Trebuchet MS"/>
                <a:cs typeface="Trebuchet MS"/>
              </a:rPr>
              <a:t>r</a:t>
            </a:r>
            <a:r>
              <a:rPr dirty="0" sz="2600" spc="-95">
                <a:latin typeface="Trebuchet MS"/>
                <a:cs typeface="Trebuchet MS"/>
              </a:rPr>
              <a:t>a</a:t>
            </a:r>
            <a:r>
              <a:rPr dirty="0" sz="2600" spc="-170">
                <a:latin typeface="Trebuchet MS"/>
                <a:cs typeface="Trebuchet MS"/>
              </a:rPr>
              <a:t>w</a:t>
            </a:r>
            <a:r>
              <a:rPr dirty="0" sz="2600" spc="-95">
                <a:latin typeface="Trebuchet MS"/>
                <a:cs typeface="Trebuchet MS"/>
              </a:rPr>
              <a:t>a</a:t>
            </a:r>
            <a:r>
              <a:rPr dirty="0" sz="2600" spc="-204">
                <a:latin typeface="Trebuchet MS"/>
                <a:cs typeface="Trebuchet MS"/>
              </a:rPr>
              <a:t>l  </a:t>
            </a:r>
            <a:r>
              <a:rPr dirty="0" sz="2600" spc="-70">
                <a:latin typeface="Trebuchet MS"/>
                <a:cs typeface="Trebuchet MS"/>
              </a:rPr>
              <a:t>possible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20629" y="6667327"/>
            <a:ext cx="2019300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6100"/>
              </a:lnSpc>
              <a:spcBef>
                <a:spcPts val="100"/>
              </a:spcBef>
            </a:pPr>
            <a:r>
              <a:rPr dirty="0" sz="2100" spc="-140">
                <a:latin typeface="Arial"/>
                <a:cs typeface="Arial"/>
              </a:rPr>
              <a:t>Members </a:t>
            </a:r>
            <a:r>
              <a:rPr dirty="0" sz="2100" spc="-125">
                <a:latin typeface="Arial"/>
                <a:cs typeface="Arial"/>
              </a:rPr>
              <a:t>can </a:t>
            </a:r>
            <a:r>
              <a:rPr dirty="0" sz="2100" spc="-95">
                <a:latin typeface="Arial"/>
                <a:cs typeface="Arial"/>
              </a:rPr>
              <a:t>be  </a:t>
            </a:r>
            <a:r>
              <a:rPr dirty="0" sz="2100" spc="-50">
                <a:latin typeface="Arial"/>
                <a:cs typeface="Arial"/>
              </a:rPr>
              <a:t>forcibly</a:t>
            </a:r>
            <a:r>
              <a:rPr dirty="0" sz="2100" spc="-70">
                <a:latin typeface="Arial"/>
                <a:cs typeface="Arial"/>
              </a:rPr>
              <a:t> withdrawn </a:t>
            </a:r>
            <a:r>
              <a:rPr dirty="0" sz="2100" spc="-55">
                <a:latin typeface="Arial"/>
                <a:cs typeface="Arial"/>
              </a:rPr>
              <a:t> </a:t>
            </a:r>
            <a:r>
              <a:rPr dirty="0" sz="2100" spc="-35">
                <a:latin typeface="Arial"/>
                <a:cs typeface="Arial"/>
              </a:rPr>
              <a:t>with</a:t>
            </a:r>
            <a:r>
              <a:rPr dirty="0" sz="2100" spc="-30">
                <a:latin typeface="Arial"/>
                <a:cs typeface="Arial"/>
              </a:rPr>
              <a:t> </a:t>
            </a:r>
            <a:r>
              <a:rPr dirty="0" sz="2100" spc="-120">
                <a:latin typeface="Arial"/>
                <a:cs typeface="Arial"/>
              </a:rPr>
              <a:t>admin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77381" y="5060039"/>
            <a:ext cx="1805939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6895">
              <a:lnSpc>
                <a:spcPct val="115399"/>
              </a:lnSpc>
              <a:spcBef>
                <a:spcPts val="100"/>
              </a:spcBef>
            </a:pPr>
            <a:r>
              <a:rPr dirty="0" sz="2600" spc="-90">
                <a:latin typeface="Trebuchet MS"/>
                <a:cs typeface="Trebuchet MS"/>
              </a:rPr>
              <a:t>Book  </a:t>
            </a:r>
            <a:r>
              <a:rPr dirty="0" sz="2600" spc="50">
                <a:latin typeface="Trebuchet MS"/>
                <a:cs typeface="Trebuchet MS"/>
              </a:rPr>
              <a:t>M</a:t>
            </a:r>
            <a:r>
              <a:rPr dirty="0" sz="2600" spc="-95">
                <a:latin typeface="Trebuchet MS"/>
                <a:cs typeface="Trebuchet MS"/>
              </a:rPr>
              <a:t>a</a:t>
            </a:r>
            <a:r>
              <a:rPr dirty="0" sz="2600" spc="-65">
                <a:latin typeface="Trebuchet MS"/>
                <a:cs typeface="Trebuchet MS"/>
              </a:rPr>
              <a:t>n</a:t>
            </a:r>
            <a:r>
              <a:rPr dirty="0" sz="2600" spc="-95">
                <a:latin typeface="Trebuchet MS"/>
                <a:cs typeface="Trebuchet MS"/>
              </a:rPr>
              <a:t>a</a:t>
            </a:r>
            <a:r>
              <a:rPr dirty="0" sz="2600" spc="20">
                <a:latin typeface="Trebuchet MS"/>
                <a:cs typeface="Trebuchet MS"/>
              </a:rPr>
              <a:t>g</a:t>
            </a:r>
            <a:r>
              <a:rPr dirty="0" sz="2600" spc="-80">
                <a:latin typeface="Trebuchet MS"/>
                <a:cs typeface="Trebuchet MS"/>
              </a:rPr>
              <a:t>e</a:t>
            </a:r>
            <a:r>
              <a:rPr dirty="0" sz="2600" spc="-245">
                <a:latin typeface="Trebuchet MS"/>
                <a:cs typeface="Trebuchet MS"/>
              </a:rPr>
              <a:t>m</a:t>
            </a:r>
            <a:r>
              <a:rPr dirty="0" sz="2600" spc="-80">
                <a:latin typeface="Trebuchet MS"/>
                <a:cs typeface="Trebuchet MS"/>
              </a:rPr>
              <a:t>e</a:t>
            </a:r>
            <a:r>
              <a:rPr dirty="0" sz="2600" spc="-65">
                <a:latin typeface="Trebuchet MS"/>
                <a:cs typeface="Trebuchet MS"/>
              </a:rPr>
              <a:t>n</a:t>
            </a:r>
            <a:r>
              <a:rPr dirty="0" sz="2600" spc="-135">
                <a:latin typeface="Trebuchet MS"/>
                <a:cs typeface="Trebuchet MS"/>
              </a:rPr>
              <a:t>t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83024" y="6210260"/>
            <a:ext cx="1994535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6100"/>
              </a:lnSpc>
              <a:spcBef>
                <a:spcPts val="100"/>
              </a:spcBef>
            </a:pPr>
            <a:r>
              <a:rPr dirty="0" sz="2100" spc="-125">
                <a:latin typeface="Arial"/>
                <a:cs typeface="Arial"/>
              </a:rPr>
              <a:t>The </a:t>
            </a:r>
            <a:r>
              <a:rPr dirty="0" sz="2100" spc="-25">
                <a:latin typeface="Arial"/>
                <a:cs typeface="Arial"/>
              </a:rPr>
              <a:t>right to </a:t>
            </a:r>
            <a:r>
              <a:rPr dirty="0" sz="2100" spc="-145">
                <a:latin typeface="Arial"/>
                <a:cs typeface="Arial"/>
              </a:rPr>
              <a:t>add,  </a:t>
            </a:r>
            <a:r>
              <a:rPr dirty="0" sz="2100" spc="-35">
                <a:latin typeface="Arial"/>
                <a:cs typeface="Arial"/>
              </a:rPr>
              <a:t>return </a:t>
            </a:r>
            <a:r>
              <a:rPr dirty="0" sz="2100" spc="-114">
                <a:latin typeface="Arial"/>
                <a:cs typeface="Arial"/>
              </a:rPr>
              <a:t>and </a:t>
            </a:r>
            <a:r>
              <a:rPr dirty="0" sz="2100" spc="-85">
                <a:latin typeface="Arial"/>
                <a:cs typeface="Arial"/>
              </a:rPr>
              <a:t>borrow  </a:t>
            </a:r>
            <a:r>
              <a:rPr dirty="0" sz="2100" spc="-150">
                <a:latin typeface="Arial"/>
                <a:cs typeface="Arial"/>
              </a:rPr>
              <a:t>books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17360" y="4779420"/>
            <a:ext cx="13249910" cy="0"/>
          </a:xfrm>
          <a:custGeom>
            <a:avLst/>
            <a:gdLst/>
            <a:ahLst/>
            <a:cxnLst/>
            <a:rect l="l" t="t" r="r" b="b"/>
            <a:pathLst>
              <a:path w="13249910" h="0">
                <a:moveTo>
                  <a:pt x="0" y="0"/>
                </a:moveTo>
                <a:lnTo>
                  <a:pt x="1324940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63404" y="4696076"/>
            <a:ext cx="1714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91194" y="4696076"/>
            <a:ext cx="171450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18984" y="4696076"/>
            <a:ext cx="17145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346774" y="4696076"/>
            <a:ext cx="171450" cy="17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674564" y="4696076"/>
            <a:ext cx="171450" cy="171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853819"/>
            <a:ext cx="5688777" cy="2433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78081" y="1411577"/>
            <a:ext cx="1213231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85" b="1">
                <a:latin typeface="Arial"/>
                <a:cs typeface="Arial"/>
              </a:rPr>
              <a:t>Library </a:t>
            </a:r>
            <a:r>
              <a:rPr dirty="0" sz="6400" spc="15" b="1">
                <a:latin typeface="Arial"/>
                <a:cs typeface="Arial"/>
              </a:rPr>
              <a:t>Management </a:t>
            </a:r>
            <a:r>
              <a:rPr dirty="0" sz="6400" spc="40" b="1">
                <a:latin typeface="Arial"/>
                <a:cs typeface="Arial"/>
              </a:rPr>
              <a:t>Main</a:t>
            </a:r>
            <a:r>
              <a:rPr dirty="0" sz="6400" spc="-650" b="1">
                <a:latin typeface="Arial"/>
                <a:cs typeface="Arial"/>
              </a:rPr>
              <a:t> </a:t>
            </a:r>
            <a:r>
              <a:rPr dirty="0" sz="6400" spc="0" b="1">
                <a:latin typeface="Arial"/>
                <a:cs typeface="Arial"/>
              </a:rPr>
              <a:t>Page</a:t>
            </a:r>
            <a:endParaRPr sz="6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16268" y="3962941"/>
            <a:ext cx="1461135" cy="4432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50" spc="-65" b="1">
                <a:latin typeface="Trebuchet MS"/>
                <a:cs typeface="Trebuchet MS"/>
              </a:rPr>
              <a:t>Add</a:t>
            </a:r>
            <a:r>
              <a:rPr dirty="0" sz="2750" spc="-160" b="1">
                <a:latin typeface="Trebuchet MS"/>
                <a:cs typeface="Trebuchet MS"/>
              </a:rPr>
              <a:t> </a:t>
            </a:r>
            <a:r>
              <a:rPr dirty="0" sz="2750" spc="-120" b="1">
                <a:latin typeface="Trebuchet MS"/>
                <a:cs typeface="Trebuchet MS"/>
              </a:rPr>
              <a:t>Book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9619" y="3965419"/>
            <a:ext cx="1811655" cy="4432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50" spc="-10" b="1">
                <a:latin typeface="Trebuchet MS"/>
                <a:cs typeface="Trebuchet MS"/>
              </a:rPr>
              <a:t>List</a:t>
            </a:r>
            <a:r>
              <a:rPr dirty="0" sz="2750" spc="-150" b="1">
                <a:latin typeface="Trebuchet MS"/>
                <a:cs typeface="Trebuchet MS"/>
              </a:rPr>
              <a:t> </a:t>
            </a:r>
            <a:r>
              <a:rPr dirty="0" sz="2750" spc="-114" b="1">
                <a:latin typeface="Trebuchet MS"/>
                <a:cs typeface="Trebuchet MS"/>
              </a:rPr>
              <a:t>Lookup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9015" y="3962941"/>
            <a:ext cx="1930400" cy="4432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50" spc="-120" b="1">
                <a:latin typeface="Trebuchet MS"/>
                <a:cs typeface="Trebuchet MS"/>
              </a:rPr>
              <a:t>Book</a:t>
            </a:r>
            <a:r>
              <a:rPr dirty="0" sz="2750" spc="-140" b="1">
                <a:latin typeface="Trebuchet MS"/>
                <a:cs typeface="Trebuchet MS"/>
              </a:rPr>
              <a:t> </a:t>
            </a:r>
            <a:r>
              <a:rPr dirty="0" sz="2750" spc="-90" b="1">
                <a:latin typeface="Trebuchet MS"/>
                <a:cs typeface="Trebuchet MS"/>
              </a:rPr>
              <a:t>Rearch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80594" y="3965419"/>
            <a:ext cx="2224405" cy="4432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50" spc="-65" b="1">
                <a:latin typeface="Trebuchet MS"/>
                <a:cs typeface="Trebuchet MS"/>
              </a:rPr>
              <a:t>Rental/Return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02462" y="3962941"/>
            <a:ext cx="2077720" cy="4432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50" spc="-70" b="1">
                <a:latin typeface="Trebuchet MS"/>
                <a:cs typeface="Trebuchet MS"/>
              </a:rPr>
              <a:t>Rental</a:t>
            </a:r>
            <a:r>
              <a:rPr dirty="0" sz="2750" spc="-135" b="1">
                <a:latin typeface="Trebuchet MS"/>
                <a:cs typeface="Trebuchet MS"/>
              </a:rPr>
              <a:t> </a:t>
            </a:r>
            <a:r>
              <a:rPr dirty="0" sz="2750" spc="-25" b="1">
                <a:latin typeface="Trebuchet MS"/>
                <a:cs typeface="Trebuchet MS"/>
              </a:rPr>
              <a:t>status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44131" y="5060040"/>
            <a:ext cx="160591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0005">
              <a:lnSpc>
                <a:spcPct val="115399"/>
              </a:lnSpc>
              <a:spcBef>
                <a:spcPts val="100"/>
              </a:spcBef>
            </a:pPr>
            <a:r>
              <a:rPr dirty="0" sz="2600" spc="-65">
                <a:latin typeface="Trebuchet MS"/>
                <a:cs typeface="Trebuchet MS"/>
              </a:rPr>
              <a:t>Enter </a:t>
            </a:r>
            <a:r>
              <a:rPr dirty="0" sz="2600" spc="-114">
                <a:latin typeface="Trebuchet MS"/>
                <a:cs typeface="Trebuchet MS"/>
              </a:rPr>
              <a:t>book  </a:t>
            </a:r>
            <a:r>
              <a:rPr dirty="0" sz="2600" spc="-130">
                <a:latin typeface="Trebuchet MS"/>
                <a:cs typeface="Trebuchet MS"/>
              </a:rPr>
              <a:t>i</a:t>
            </a:r>
            <a:r>
              <a:rPr dirty="0" sz="2600" spc="-65">
                <a:latin typeface="Trebuchet MS"/>
                <a:cs typeface="Trebuchet MS"/>
              </a:rPr>
              <a:t>n</a:t>
            </a:r>
            <a:r>
              <a:rPr dirty="0" sz="2600" spc="-50">
                <a:latin typeface="Trebuchet MS"/>
                <a:cs typeface="Trebuchet MS"/>
              </a:rPr>
              <a:t>f</a:t>
            </a:r>
            <a:r>
              <a:rPr dirty="0" sz="2600" spc="-110">
                <a:latin typeface="Trebuchet MS"/>
                <a:cs typeface="Trebuchet MS"/>
              </a:rPr>
              <a:t>o</a:t>
            </a:r>
            <a:r>
              <a:rPr dirty="0" sz="2600" spc="-135">
                <a:latin typeface="Trebuchet MS"/>
                <a:cs typeface="Trebuchet MS"/>
              </a:rPr>
              <a:t>r</a:t>
            </a:r>
            <a:r>
              <a:rPr dirty="0" sz="2600" spc="-245">
                <a:latin typeface="Trebuchet MS"/>
                <a:cs typeface="Trebuchet MS"/>
              </a:rPr>
              <a:t>m</a:t>
            </a:r>
            <a:r>
              <a:rPr dirty="0" sz="2600" spc="-95">
                <a:latin typeface="Trebuchet MS"/>
                <a:cs typeface="Trebuchet MS"/>
              </a:rPr>
              <a:t>a</a:t>
            </a:r>
            <a:r>
              <a:rPr dirty="0" sz="2600" spc="-140">
                <a:latin typeface="Trebuchet MS"/>
                <a:cs typeface="Trebuchet MS"/>
              </a:rPr>
              <a:t>t</a:t>
            </a:r>
            <a:r>
              <a:rPr dirty="0" sz="2600" spc="-130">
                <a:latin typeface="Trebuchet MS"/>
                <a:cs typeface="Trebuchet MS"/>
              </a:rPr>
              <a:t>i</a:t>
            </a:r>
            <a:r>
              <a:rPr dirty="0" sz="2600" spc="-110">
                <a:latin typeface="Trebuchet MS"/>
                <a:cs typeface="Trebuchet MS"/>
              </a:rPr>
              <a:t>o</a:t>
            </a:r>
            <a:r>
              <a:rPr dirty="0" sz="2600" spc="-60">
                <a:latin typeface="Trebuchet MS"/>
                <a:cs typeface="Trebuchet MS"/>
              </a:rPr>
              <a:t>n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4344" y="6210260"/>
            <a:ext cx="2485390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6100"/>
              </a:lnSpc>
              <a:spcBef>
                <a:spcPts val="100"/>
              </a:spcBef>
            </a:pPr>
            <a:r>
              <a:rPr dirty="0" sz="2100" spc="-175">
                <a:latin typeface="Arial"/>
                <a:cs typeface="Arial"/>
              </a:rPr>
              <a:t>Book </a:t>
            </a:r>
            <a:r>
              <a:rPr dirty="0" sz="2100" spc="-125">
                <a:latin typeface="Arial"/>
                <a:cs typeface="Arial"/>
              </a:rPr>
              <a:t>number, </a:t>
            </a:r>
            <a:r>
              <a:rPr dirty="0" sz="2100" spc="-175">
                <a:latin typeface="Arial"/>
                <a:cs typeface="Arial"/>
              </a:rPr>
              <a:t>name,  </a:t>
            </a:r>
            <a:r>
              <a:rPr dirty="0" sz="2100" spc="-95">
                <a:latin typeface="Arial"/>
                <a:cs typeface="Arial"/>
              </a:rPr>
              <a:t>author, </a:t>
            </a:r>
            <a:r>
              <a:rPr dirty="0" sz="2100" spc="-100">
                <a:latin typeface="Arial"/>
                <a:cs typeface="Arial"/>
              </a:rPr>
              <a:t>publisher, </a:t>
            </a:r>
            <a:r>
              <a:rPr dirty="0" sz="2100" spc="-60">
                <a:latin typeface="Arial"/>
                <a:cs typeface="Arial"/>
              </a:rPr>
              <a:t>date  </a:t>
            </a:r>
            <a:r>
              <a:rPr dirty="0" sz="2100" spc="-15">
                <a:latin typeface="Arial"/>
                <a:cs typeface="Arial"/>
              </a:rPr>
              <a:t>of </a:t>
            </a:r>
            <a:r>
              <a:rPr dirty="0" sz="2100" spc="-70">
                <a:latin typeface="Arial"/>
                <a:cs typeface="Arial"/>
              </a:rPr>
              <a:t>publication</a:t>
            </a:r>
            <a:r>
              <a:rPr dirty="0" sz="2100" spc="-75">
                <a:latin typeface="Arial"/>
                <a:cs typeface="Arial"/>
              </a:rPr>
              <a:t> </a:t>
            </a:r>
            <a:r>
              <a:rPr dirty="0" sz="2100" spc="-65">
                <a:latin typeface="Arial"/>
                <a:cs typeface="Arial"/>
              </a:rPr>
              <a:t>required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2072" y="5121076"/>
            <a:ext cx="112712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14">
                <a:latin typeface="Trebuchet MS"/>
                <a:cs typeface="Trebuchet MS"/>
              </a:rPr>
              <a:t>Full</a:t>
            </a:r>
            <a:r>
              <a:rPr dirty="0" sz="2600" spc="-135">
                <a:latin typeface="Trebuchet MS"/>
                <a:cs typeface="Trebuchet MS"/>
              </a:rPr>
              <a:t> </a:t>
            </a:r>
            <a:r>
              <a:rPr dirty="0" sz="2600" spc="-25">
                <a:latin typeface="Trebuchet MS"/>
                <a:cs typeface="Trebuchet MS"/>
              </a:rPr>
              <a:t>List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55066" y="5753191"/>
            <a:ext cx="228092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6100"/>
              </a:lnSpc>
              <a:spcBef>
                <a:spcPts val="100"/>
              </a:spcBef>
            </a:pPr>
            <a:r>
              <a:rPr dirty="0" sz="2100" spc="-195">
                <a:latin typeface="Arial"/>
                <a:cs typeface="Arial"/>
              </a:rPr>
              <a:t>Name, </a:t>
            </a:r>
            <a:r>
              <a:rPr dirty="0" sz="2100" spc="-95">
                <a:latin typeface="Arial"/>
                <a:cs typeface="Arial"/>
              </a:rPr>
              <a:t>author,  </a:t>
            </a:r>
            <a:r>
              <a:rPr dirty="0" sz="2100" spc="-80">
                <a:latin typeface="Arial"/>
                <a:cs typeface="Arial"/>
              </a:rPr>
              <a:t>publisher </a:t>
            </a:r>
            <a:r>
              <a:rPr dirty="0" sz="2100" spc="-114">
                <a:latin typeface="Arial"/>
                <a:cs typeface="Arial"/>
              </a:rPr>
              <a:t>and  </a:t>
            </a:r>
            <a:r>
              <a:rPr dirty="0" sz="2100" spc="-70">
                <a:latin typeface="Arial"/>
                <a:cs typeface="Arial"/>
              </a:rPr>
              <a:t>publication </a:t>
            </a:r>
            <a:r>
              <a:rPr dirty="0" sz="2100" spc="-100">
                <a:latin typeface="Arial"/>
                <a:cs typeface="Arial"/>
              </a:rPr>
              <a:t>date, </a:t>
            </a:r>
            <a:r>
              <a:rPr dirty="0" sz="2100" spc="-114">
                <a:latin typeface="Arial"/>
                <a:cs typeface="Arial"/>
              </a:rPr>
              <a:t>and  </a:t>
            </a:r>
            <a:r>
              <a:rPr dirty="0" sz="2100" spc="-100">
                <a:latin typeface="Arial"/>
                <a:cs typeface="Arial"/>
              </a:rPr>
              <a:t>remaining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-110">
                <a:latin typeface="Arial"/>
                <a:cs typeface="Arial"/>
              </a:rPr>
              <a:t>stock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73846" y="5060040"/>
            <a:ext cx="214058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5325" marR="5080" indent="-683260">
              <a:lnSpc>
                <a:spcPct val="115399"/>
              </a:lnSpc>
              <a:spcBef>
                <a:spcPts val="100"/>
              </a:spcBef>
            </a:pPr>
            <a:r>
              <a:rPr dirty="0" sz="2600" spc="-45">
                <a:latin typeface="Trebuchet MS"/>
                <a:cs typeface="Trebuchet MS"/>
              </a:rPr>
              <a:t>Search </a:t>
            </a:r>
            <a:r>
              <a:rPr dirty="0" sz="2600" spc="-65">
                <a:latin typeface="Trebuchet MS"/>
                <a:cs typeface="Trebuchet MS"/>
              </a:rPr>
              <a:t>by</a:t>
            </a:r>
            <a:r>
              <a:rPr dirty="0" sz="2600" spc="-185">
                <a:latin typeface="Trebuchet MS"/>
                <a:cs typeface="Trebuchet MS"/>
              </a:rPr>
              <a:t> </a:t>
            </a:r>
            <a:r>
              <a:rPr dirty="0" sz="2600" spc="-114">
                <a:latin typeface="Trebuchet MS"/>
                <a:cs typeface="Trebuchet MS"/>
              </a:rPr>
              <a:t>book  </a:t>
            </a:r>
            <a:r>
              <a:rPr dirty="0" sz="2600" spc="-120">
                <a:latin typeface="Trebuchet MS"/>
                <a:cs typeface="Trebuchet MS"/>
              </a:rPr>
              <a:t>name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25762" y="6210260"/>
            <a:ext cx="243649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0435" marR="5080" indent="-928369">
              <a:lnSpc>
                <a:spcPct val="116100"/>
              </a:lnSpc>
              <a:spcBef>
                <a:spcPts val="100"/>
              </a:spcBef>
            </a:pPr>
            <a:r>
              <a:rPr dirty="0" sz="2100" spc="-120">
                <a:latin typeface="Arial"/>
                <a:cs typeface="Arial"/>
              </a:rPr>
              <a:t>Search </a:t>
            </a:r>
            <a:r>
              <a:rPr dirty="0" sz="2100" spc="-155">
                <a:latin typeface="Arial"/>
                <a:cs typeface="Arial"/>
              </a:rPr>
              <a:t>among </a:t>
            </a:r>
            <a:r>
              <a:rPr dirty="0" sz="2100" spc="-45">
                <a:latin typeface="Arial"/>
                <a:cs typeface="Arial"/>
              </a:rPr>
              <a:t>current  </a:t>
            </a:r>
            <a:r>
              <a:rPr dirty="0" sz="2100" spc="-110">
                <a:latin typeface="Arial"/>
                <a:cs typeface="Arial"/>
              </a:rPr>
              <a:t>stock</a:t>
            </a:r>
            <a:endParaRPr sz="2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67025" y="5121076"/>
            <a:ext cx="1926589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90">
                <a:latin typeface="Trebuchet MS"/>
                <a:cs typeface="Trebuchet MS"/>
              </a:rPr>
              <a:t>Current</a:t>
            </a:r>
            <a:r>
              <a:rPr dirty="0" sz="2600" spc="-140">
                <a:latin typeface="Trebuchet MS"/>
                <a:cs typeface="Trebuchet MS"/>
              </a:rPr>
              <a:t> </a:t>
            </a:r>
            <a:r>
              <a:rPr dirty="0" sz="2600" spc="-65">
                <a:latin typeface="Trebuchet MS"/>
                <a:cs typeface="Trebuchet MS"/>
              </a:rPr>
              <a:t>Stock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40794" y="5753191"/>
            <a:ext cx="2578735" cy="188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100" spc="25">
                <a:latin typeface="Arial"/>
                <a:cs typeface="Arial"/>
              </a:rPr>
              <a:t>If </a:t>
            </a:r>
            <a:r>
              <a:rPr dirty="0" sz="2100" spc="-100">
                <a:latin typeface="Arial"/>
                <a:cs typeface="Arial"/>
              </a:rPr>
              <a:t>you </a:t>
            </a:r>
            <a:r>
              <a:rPr dirty="0" sz="2100" spc="-45">
                <a:latin typeface="Arial"/>
                <a:cs typeface="Arial"/>
              </a:rPr>
              <a:t>enter </a:t>
            </a:r>
            <a:r>
              <a:rPr dirty="0" sz="2100" spc="-30">
                <a:latin typeface="Arial"/>
                <a:cs typeface="Arial"/>
              </a:rPr>
              <a:t>the </a:t>
            </a:r>
            <a:r>
              <a:rPr dirty="0" sz="2100" spc="-145">
                <a:latin typeface="Arial"/>
                <a:cs typeface="Arial"/>
              </a:rPr>
              <a:t>book  </a:t>
            </a:r>
            <a:r>
              <a:rPr dirty="0" sz="2100" spc="-105">
                <a:latin typeface="Arial"/>
                <a:cs typeface="Arial"/>
              </a:rPr>
              <a:t>number </a:t>
            </a:r>
            <a:r>
              <a:rPr dirty="0" sz="2100" spc="-114">
                <a:latin typeface="Arial"/>
                <a:cs typeface="Arial"/>
              </a:rPr>
              <a:t>and </a:t>
            </a:r>
            <a:r>
              <a:rPr dirty="0" sz="2100" spc="-145">
                <a:latin typeface="Arial"/>
                <a:cs typeface="Arial"/>
              </a:rPr>
              <a:t>book </a:t>
            </a:r>
            <a:r>
              <a:rPr dirty="0" sz="2100" spc="-155">
                <a:latin typeface="Arial"/>
                <a:cs typeface="Arial"/>
              </a:rPr>
              <a:t>name  </a:t>
            </a:r>
            <a:r>
              <a:rPr dirty="0" sz="2100" spc="-120">
                <a:latin typeface="Arial"/>
                <a:cs typeface="Arial"/>
              </a:rPr>
              <a:t>along </a:t>
            </a:r>
            <a:r>
              <a:rPr dirty="0" sz="2100" spc="-35">
                <a:latin typeface="Arial"/>
                <a:cs typeface="Arial"/>
              </a:rPr>
              <a:t>with </a:t>
            </a:r>
            <a:r>
              <a:rPr dirty="0" sz="2100" spc="-80">
                <a:latin typeface="Arial"/>
                <a:cs typeface="Arial"/>
              </a:rPr>
              <a:t>your </a:t>
            </a:r>
            <a:r>
              <a:rPr dirty="0" sz="2100" spc="-95">
                <a:latin typeface="Arial"/>
                <a:cs typeface="Arial"/>
              </a:rPr>
              <a:t>user </a:t>
            </a:r>
            <a:r>
              <a:rPr dirty="0" sz="2100" spc="-175">
                <a:latin typeface="Arial"/>
                <a:cs typeface="Arial"/>
              </a:rPr>
              <a:t>ID,  </a:t>
            </a:r>
            <a:r>
              <a:rPr dirty="0" sz="2100" spc="-100">
                <a:latin typeface="Arial"/>
                <a:cs typeface="Arial"/>
              </a:rPr>
              <a:t>you </a:t>
            </a:r>
            <a:r>
              <a:rPr dirty="0" sz="2100" spc="-125">
                <a:latin typeface="Arial"/>
                <a:cs typeface="Arial"/>
              </a:rPr>
              <a:t>can </a:t>
            </a:r>
            <a:r>
              <a:rPr dirty="0" sz="2100" spc="-45">
                <a:latin typeface="Arial"/>
                <a:cs typeface="Arial"/>
              </a:rPr>
              <a:t>borrow/return  </a:t>
            </a:r>
            <a:r>
              <a:rPr dirty="0" sz="2100" spc="-30">
                <a:latin typeface="Arial"/>
                <a:cs typeface="Arial"/>
              </a:rPr>
              <a:t>the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-145">
                <a:latin typeface="Arial"/>
                <a:cs typeface="Arial"/>
              </a:rPr>
              <a:t>book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208526" y="5091495"/>
            <a:ext cx="309880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0">
                <a:latin typeface="Trebuchet MS"/>
                <a:cs typeface="Trebuchet MS"/>
              </a:rPr>
              <a:t>User </a:t>
            </a:r>
            <a:r>
              <a:rPr dirty="0" sz="2600" spc="-120">
                <a:latin typeface="Trebuchet MS"/>
                <a:cs typeface="Trebuchet MS"/>
              </a:rPr>
              <a:t>rental </a:t>
            </a:r>
            <a:r>
              <a:rPr dirty="0" sz="2600" spc="-80">
                <a:latin typeface="Trebuchet MS"/>
                <a:cs typeface="Trebuchet MS"/>
              </a:rPr>
              <a:t>and</a:t>
            </a:r>
            <a:r>
              <a:rPr dirty="0" sz="2600" spc="-114">
                <a:latin typeface="Trebuchet MS"/>
                <a:cs typeface="Trebuchet MS"/>
              </a:rPr>
              <a:t> </a:t>
            </a:r>
            <a:r>
              <a:rPr dirty="0" sz="2600" spc="-100">
                <a:latin typeface="Trebuchet MS"/>
                <a:cs typeface="Trebuchet MS"/>
              </a:rPr>
              <a:t>return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702040" y="5723610"/>
            <a:ext cx="2112010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015" marR="5080" indent="-234950">
              <a:lnSpc>
                <a:spcPct val="116100"/>
              </a:lnSpc>
              <a:spcBef>
                <a:spcPts val="100"/>
              </a:spcBef>
            </a:pPr>
            <a:r>
              <a:rPr dirty="0" sz="2100" spc="-55">
                <a:latin typeface="Arial"/>
                <a:cs typeface="Arial"/>
              </a:rPr>
              <a:t>Print </a:t>
            </a:r>
            <a:r>
              <a:rPr dirty="0" sz="2100" spc="-90">
                <a:latin typeface="Arial"/>
                <a:cs typeface="Arial"/>
              </a:rPr>
              <a:t>borrowed </a:t>
            </a:r>
            <a:r>
              <a:rPr dirty="0" sz="2100" spc="-114">
                <a:latin typeface="Arial"/>
                <a:cs typeface="Arial"/>
              </a:rPr>
              <a:t>and  </a:t>
            </a:r>
            <a:r>
              <a:rPr dirty="0" sz="2100" spc="-50">
                <a:latin typeface="Arial"/>
                <a:cs typeface="Arial"/>
              </a:rPr>
              <a:t>returned</a:t>
            </a:r>
            <a:r>
              <a:rPr dirty="0" sz="2100" spc="-35">
                <a:latin typeface="Arial"/>
                <a:cs typeface="Arial"/>
              </a:rPr>
              <a:t> </a:t>
            </a:r>
            <a:r>
              <a:rPr dirty="0" sz="2100" spc="-85">
                <a:latin typeface="Arial"/>
                <a:cs typeface="Arial"/>
              </a:rPr>
              <a:t>dates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4902" y="2246141"/>
            <a:ext cx="4759960" cy="3646804"/>
          </a:xfrm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340"/>
              </a:spcBef>
            </a:pPr>
            <a:r>
              <a:rPr dirty="0" sz="5950" spc="-90" b="1">
                <a:latin typeface="Arial"/>
                <a:cs typeface="Arial"/>
              </a:rPr>
              <a:t>Shall </a:t>
            </a:r>
            <a:r>
              <a:rPr dirty="0" sz="5950" spc="-20" b="1">
                <a:latin typeface="Arial"/>
                <a:cs typeface="Arial"/>
              </a:rPr>
              <a:t>we </a:t>
            </a:r>
            <a:r>
              <a:rPr dirty="0" sz="5950" spc="-140" b="1">
                <a:latin typeface="Arial"/>
                <a:cs typeface="Arial"/>
              </a:rPr>
              <a:t>look  </a:t>
            </a:r>
            <a:r>
              <a:rPr dirty="0" sz="5950" spc="150" b="1">
                <a:latin typeface="Arial"/>
                <a:cs typeface="Arial"/>
              </a:rPr>
              <a:t>at </a:t>
            </a:r>
            <a:r>
              <a:rPr dirty="0" sz="5950" spc="55" b="1">
                <a:latin typeface="Arial"/>
                <a:cs typeface="Arial"/>
              </a:rPr>
              <a:t>the  </a:t>
            </a:r>
            <a:r>
              <a:rPr dirty="0" sz="5950" spc="-90" b="1">
                <a:latin typeface="Arial"/>
                <a:cs typeface="Arial"/>
              </a:rPr>
              <a:t>program  </a:t>
            </a:r>
            <a:r>
              <a:rPr dirty="0" sz="5950" spc="-135" b="1">
                <a:latin typeface="Arial"/>
                <a:cs typeface="Arial"/>
              </a:rPr>
              <a:t>source</a:t>
            </a:r>
            <a:r>
              <a:rPr dirty="0" sz="5950" spc="-275" b="1">
                <a:latin typeface="Arial"/>
                <a:cs typeface="Arial"/>
              </a:rPr>
              <a:t> </a:t>
            </a:r>
            <a:r>
              <a:rPr dirty="0" sz="5950" spc="-95" b="1">
                <a:latin typeface="Arial"/>
                <a:cs typeface="Arial"/>
              </a:rPr>
              <a:t>code?</a:t>
            </a:r>
            <a:endParaRPr sz="5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4902" y="6597250"/>
            <a:ext cx="3981450" cy="1301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z="3600" spc="25">
                <a:latin typeface="Arial"/>
                <a:cs typeface="Arial"/>
              </a:rPr>
              <a:t>How </a:t>
            </a:r>
            <a:r>
              <a:rPr dirty="0" sz="3600" spc="10">
                <a:latin typeface="Arial"/>
                <a:cs typeface="Arial"/>
              </a:rPr>
              <a:t>was </a:t>
            </a:r>
            <a:r>
              <a:rPr dirty="0" sz="3600" spc="30">
                <a:latin typeface="Arial"/>
                <a:cs typeface="Arial"/>
              </a:rPr>
              <a:t>each</a:t>
            </a:r>
            <a:r>
              <a:rPr dirty="0" sz="3600" spc="-500">
                <a:latin typeface="Arial"/>
                <a:cs typeface="Arial"/>
              </a:rPr>
              <a:t> </a:t>
            </a:r>
            <a:r>
              <a:rPr dirty="0" sz="3600" spc="150">
                <a:latin typeface="Arial"/>
                <a:cs typeface="Arial"/>
              </a:rPr>
              <a:t>part  </a:t>
            </a:r>
            <a:r>
              <a:rPr dirty="0" sz="3600" spc="90">
                <a:latin typeface="Arial"/>
                <a:cs typeface="Arial"/>
              </a:rPr>
              <a:t>implemented?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9452" y="3388982"/>
            <a:ext cx="5356225" cy="2197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95"/>
              </a:spcBef>
            </a:pPr>
            <a:r>
              <a:rPr dirty="0" sz="2650" spc="100">
                <a:latin typeface="Arial"/>
                <a:cs typeface="Arial"/>
              </a:rPr>
              <a:t>If </a:t>
            </a:r>
            <a:r>
              <a:rPr dirty="0" sz="2650" spc="30">
                <a:latin typeface="Arial"/>
                <a:cs typeface="Arial"/>
              </a:rPr>
              <a:t>you </a:t>
            </a:r>
            <a:r>
              <a:rPr dirty="0" sz="2650" spc="55">
                <a:latin typeface="Arial"/>
                <a:cs typeface="Arial"/>
              </a:rPr>
              <a:t>look </a:t>
            </a:r>
            <a:r>
              <a:rPr dirty="0" sz="2650" spc="125">
                <a:latin typeface="Arial"/>
                <a:cs typeface="Arial"/>
              </a:rPr>
              <a:t>at </a:t>
            </a:r>
            <a:r>
              <a:rPr dirty="0" sz="2650" spc="100">
                <a:latin typeface="Arial"/>
                <a:cs typeface="Arial"/>
              </a:rPr>
              <a:t>the </a:t>
            </a:r>
            <a:r>
              <a:rPr dirty="0" sz="2650" spc="40">
                <a:latin typeface="Arial"/>
                <a:cs typeface="Arial"/>
              </a:rPr>
              <a:t>source codes  </a:t>
            </a:r>
            <a:r>
              <a:rPr dirty="0" sz="2650" spc="130">
                <a:latin typeface="Arial"/>
                <a:cs typeface="Arial"/>
              </a:rPr>
              <a:t>that</a:t>
            </a:r>
            <a:r>
              <a:rPr dirty="0" sz="2650" spc="-95">
                <a:latin typeface="Arial"/>
                <a:cs typeface="Arial"/>
              </a:rPr>
              <a:t> </a:t>
            </a:r>
            <a:r>
              <a:rPr dirty="0" sz="2650" spc="80">
                <a:latin typeface="Arial"/>
                <a:cs typeface="Arial"/>
              </a:rPr>
              <a:t>implement</a:t>
            </a:r>
            <a:r>
              <a:rPr dirty="0" sz="2650" spc="-95">
                <a:latin typeface="Arial"/>
                <a:cs typeface="Arial"/>
              </a:rPr>
              <a:t> </a:t>
            </a:r>
            <a:r>
              <a:rPr dirty="0" sz="2650" spc="30">
                <a:latin typeface="Arial"/>
                <a:cs typeface="Arial"/>
              </a:rPr>
              <a:t>each</a:t>
            </a:r>
            <a:r>
              <a:rPr dirty="0" sz="2650" spc="-95">
                <a:latin typeface="Arial"/>
                <a:cs typeface="Arial"/>
              </a:rPr>
              <a:t> </a:t>
            </a:r>
            <a:r>
              <a:rPr dirty="0" sz="2650" spc="100">
                <a:latin typeface="Arial"/>
                <a:cs typeface="Arial"/>
              </a:rPr>
              <a:t>function,</a:t>
            </a:r>
            <a:r>
              <a:rPr dirty="0" sz="2650" spc="-95">
                <a:latin typeface="Arial"/>
                <a:cs typeface="Arial"/>
              </a:rPr>
              <a:t> </a:t>
            </a:r>
            <a:r>
              <a:rPr dirty="0" sz="2650" spc="30">
                <a:latin typeface="Arial"/>
                <a:cs typeface="Arial"/>
              </a:rPr>
              <a:t>you  can </a:t>
            </a:r>
            <a:r>
              <a:rPr dirty="0" sz="2650" spc="15">
                <a:latin typeface="Arial"/>
                <a:cs typeface="Arial"/>
              </a:rPr>
              <a:t>see </a:t>
            </a:r>
            <a:r>
              <a:rPr dirty="0" sz="2650" spc="40">
                <a:latin typeface="Arial"/>
                <a:cs typeface="Arial"/>
              </a:rPr>
              <a:t>how </a:t>
            </a:r>
            <a:r>
              <a:rPr dirty="0" sz="2650" spc="100">
                <a:latin typeface="Arial"/>
                <a:cs typeface="Arial"/>
              </a:rPr>
              <a:t>the </a:t>
            </a:r>
            <a:r>
              <a:rPr dirty="0" sz="2650" spc="40">
                <a:latin typeface="Arial"/>
                <a:cs typeface="Arial"/>
              </a:rPr>
              <a:t>screen </a:t>
            </a:r>
            <a:r>
              <a:rPr dirty="0" sz="2650" spc="65">
                <a:latin typeface="Arial"/>
                <a:cs typeface="Arial"/>
              </a:rPr>
              <a:t>is  </a:t>
            </a:r>
            <a:r>
              <a:rPr dirty="0" sz="2650" spc="85">
                <a:latin typeface="Arial"/>
                <a:cs typeface="Arial"/>
              </a:rPr>
              <a:t>configured.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99452" y="6238938"/>
            <a:ext cx="4531995" cy="4330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50" spc="140">
                <a:latin typeface="Arial"/>
                <a:cs typeface="Arial"/>
              </a:rPr>
              <a:t>I'll</a:t>
            </a:r>
            <a:r>
              <a:rPr dirty="0" sz="2650" spc="-95">
                <a:latin typeface="Arial"/>
                <a:cs typeface="Arial"/>
              </a:rPr>
              <a:t> </a:t>
            </a:r>
            <a:r>
              <a:rPr dirty="0" sz="2650" spc="30">
                <a:latin typeface="Arial"/>
                <a:cs typeface="Arial"/>
              </a:rPr>
              <a:t>show</a:t>
            </a:r>
            <a:r>
              <a:rPr dirty="0" sz="2650" spc="-95">
                <a:latin typeface="Arial"/>
                <a:cs typeface="Arial"/>
              </a:rPr>
              <a:t> </a:t>
            </a:r>
            <a:r>
              <a:rPr dirty="0" sz="2650" spc="30">
                <a:latin typeface="Arial"/>
                <a:cs typeface="Arial"/>
              </a:rPr>
              <a:t>you</a:t>
            </a:r>
            <a:r>
              <a:rPr dirty="0" sz="2650" spc="-95">
                <a:latin typeface="Arial"/>
                <a:cs typeface="Arial"/>
              </a:rPr>
              <a:t> </a:t>
            </a:r>
            <a:r>
              <a:rPr dirty="0" sz="2650" spc="65">
                <a:latin typeface="Arial"/>
                <a:cs typeface="Arial"/>
              </a:rPr>
              <a:t>while</a:t>
            </a:r>
            <a:r>
              <a:rPr dirty="0" sz="2650" spc="-95">
                <a:latin typeface="Arial"/>
                <a:cs typeface="Arial"/>
              </a:rPr>
              <a:t> </a:t>
            </a:r>
            <a:r>
              <a:rPr dirty="0" sz="2650" spc="65">
                <a:latin typeface="Arial"/>
                <a:cs typeface="Arial"/>
              </a:rPr>
              <a:t>running</a:t>
            </a:r>
            <a:r>
              <a:rPr dirty="0" sz="2650" spc="-95">
                <a:latin typeface="Arial"/>
                <a:cs typeface="Arial"/>
              </a:rPr>
              <a:t> </a:t>
            </a:r>
            <a:r>
              <a:rPr dirty="0" sz="2650" spc="185">
                <a:latin typeface="Arial"/>
                <a:cs typeface="Arial"/>
              </a:rPr>
              <a:t>it.</a:t>
            </a:r>
            <a:endParaRPr sz="2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07098" y="2997773"/>
            <a:ext cx="3638549" cy="4295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이서진</dc:creator>
  <cp:keywords>DAFUXbg6uDY,BAFUQLv2Gts</cp:keywords>
  <dc:title>The Book Management Program</dc:title>
  <dcterms:created xsi:type="dcterms:W3CDTF">2022-12-14T04:32:59Z</dcterms:created>
  <dcterms:modified xsi:type="dcterms:W3CDTF">2022-12-14T04:32:59Z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2022-12-14T00:00:00Z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2022-12-14T00:00:00Z</vt:filetime>
  </property>
</Properties>
</file>